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8" r:id="rId2"/>
    <p:sldId id="259" r:id="rId3"/>
    <p:sldId id="310" r:id="rId4"/>
    <p:sldId id="311" r:id="rId5"/>
    <p:sldId id="312" r:id="rId6"/>
    <p:sldId id="313" r:id="rId7"/>
    <p:sldId id="315" r:id="rId8"/>
    <p:sldId id="316" r:id="rId9"/>
    <p:sldId id="323" r:id="rId10"/>
    <p:sldId id="314" r:id="rId11"/>
    <p:sldId id="317" r:id="rId12"/>
    <p:sldId id="295" r:id="rId13"/>
    <p:sldId id="318" r:id="rId14"/>
    <p:sldId id="319" r:id="rId15"/>
    <p:sldId id="320" r:id="rId16"/>
    <p:sldId id="321" r:id="rId17"/>
    <p:sldId id="322" r:id="rId1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6F0"/>
    <a:srgbClr val="FFA133"/>
    <a:srgbClr val="F6E7D5"/>
    <a:srgbClr val="0F5B44"/>
    <a:srgbClr val="FFFFFF"/>
    <a:srgbClr val="DF1856"/>
    <a:srgbClr val="EBF1F4"/>
    <a:srgbClr val="4AB957"/>
    <a:srgbClr val="007A55"/>
    <a:srgbClr val="E649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CEAE59-922C-476E-8ACD-00B1F07EAA1B}" v="3" dt="2024-05-14T03:53:23.2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68" d="100"/>
          <a:sy n="68" d="100"/>
        </p:scale>
        <p:origin x="80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7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1.png"/><Relationship Id="rId5" Type="http://schemas.openxmlformats.org/officeDocument/2006/relationships/image" Target="../media/image43.png"/><Relationship Id="rId4" Type="http://schemas.openxmlformats.org/officeDocument/2006/relationships/image" Target="../media/image15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4.png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w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0.w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6.pn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6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7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5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6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8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0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0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40280AC-CC02-F841-CAE4-6A8462BFF76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3581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998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F9F808A7-3DA0-D030-C57C-BC0C55AF876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1719513"/>
            <a:ext cx="9607296" cy="2044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136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D242D809-EFC0-3FAC-9543-4BAE4595B5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325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640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0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4" name="그림 3" descr="번호, 노랑이(가) 표시된 사진&#10;&#10;자동 생성된 설명">
            <a:extLst>
              <a:ext uri="{FF2B5EF4-FFF2-40B4-BE49-F238E27FC236}">
                <a16:creationId xmlns:a16="http://schemas.microsoft.com/office/drawing/2014/main" id="{8D056175-8695-A747-1644-61D9C16F20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47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B9EB89B-5C48-412A-064A-E157E69C472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184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스크린샷, 번호, 노랑이(가) 표시된 사진&#10;&#10;자동 생성된 설명">
            <a:extLst>
              <a:ext uri="{FF2B5EF4-FFF2-40B4-BE49-F238E27FC236}">
                <a16:creationId xmlns:a16="http://schemas.microsoft.com/office/drawing/2014/main" id="{13E8FA5F-4737-4041-E172-B5D29E32528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44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3C4DC724-F9E9-4724-C698-DFED2D41AB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64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9E64327F-F6B8-706C-A2E5-52D1207116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번호, 스크린샷, 노랑이(가) 표시된 사진&#10;&#10;자동 생성된 설명">
            <a:extLst>
              <a:ext uri="{FF2B5EF4-FFF2-40B4-BE49-F238E27FC236}">
                <a16:creationId xmlns:a16="http://schemas.microsoft.com/office/drawing/2014/main" id="{B0EADC1B-9572-A662-E81A-9010C3CF33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700" y="1105473"/>
            <a:ext cx="2433772" cy="44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2157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4">
            <a:extLst>
              <a:ext uri="{FF2B5EF4-FFF2-40B4-BE49-F238E27FC236}">
                <a16:creationId xmlns:a16="http://schemas.microsoft.com/office/drawing/2014/main" id="{39C7F464-8654-C36D-A60F-1C4C8690CA02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99DA429C-F3AF-E512-609C-5A1026107885}"/>
              </a:ext>
            </a:extLst>
          </p:cNvPr>
          <p:cNvSpPr/>
          <p:nvPr userDrawn="1"/>
        </p:nvSpPr>
        <p:spPr>
          <a:xfrm>
            <a:off x="533790" y="2984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E93037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</p:spTree>
    <p:extLst>
      <p:ext uri="{BB962C8B-B14F-4D97-AF65-F5344CB8AC3E}">
        <p14:creationId xmlns:p14="http://schemas.microsoft.com/office/powerpoint/2010/main" val="27817296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5" name="그림 4">
            <a:extLst>
              <a:ext uri="{FF2B5EF4-FFF2-40B4-BE49-F238E27FC236}">
                <a16:creationId xmlns:a16="http://schemas.microsoft.com/office/drawing/2014/main" id="{C69E29BB-B075-D98C-C8B0-02C4D42A1F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59951"/>
          <a:stretch/>
        </p:blipFill>
        <p:spPr>
          <a:xfrm>
            <a:off x="9984941" y="1043900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4558E51D-DB53-85F7-0A70-F02F2247D6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FE617BDB-B488-2282-5A12-627C9A8CEEB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25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>
            <a:extLst>
              <a:ext uri="{FF2B5EF4-FFF2-40B4-BE49-F238E27FC236}">
                <a16:creationId xmlns:a16="http://schemas.microsoft.com/office/drawing/2014/main" id="{8C4806C0-68D9-A749-4FCC-0CDF0F8F4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14522"/>
          <a:stretch/>
        </p:blipFill>
        <p:spPr>
          <a:xfrm>
            <a:off x="9980178" y="1043078"/>
            <a:ext cx="1075965" cy="507968"/>
          </a:xfrm>
          <a:prstGeom prst="rect">
            <a:avLst/>
          </a:prstGeom>
        </p:spPr>
      </p:pic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17CD12B-DD91-D1E7-531A-A93397D335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D40CD22-6FFD-1A10-9F44-E84DC6ABAD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3319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전과제를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722AA3D5-42B7-AD9D-F690-796A9AD288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5" y="1181646"/>
            <a:ext cx="11502108" cy="5025516"/>
          </a:xfrm>
          <a:prstGeom prst="rect">
            <a:avLst/>
          </a:prstGeom>
        </p:spPr>
      </p:pic>
      <p:pic>
        <p:nvPicPr>
          <p:cNvPr id="5" name="그림 4" descr="별, 노랑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D7A18F0-1D33-6508-0FA9-EC91670DD7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12" y="567268"/>
            <a:ext cx="1987268" cy="1793388"/>
          </a:xfrm>
          <a:prstGeom prst="rect">
            <a:avLst/>
          </a:prstGeom>
        </p:spPr>
      </p:pic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50E432BB-A9FE-2131-E0B5-1C03EFDC14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327" y="4574629"/>
            <a:ext cx="1225147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55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F2EDEB2C-55C4-DF8D-C64A-EAFAD8EF34B3}"/>
              </a:ext>
            </a:extLst>
          </p:cNvPr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B60B43E7-1B0A-C16A-34AA-A74A9954F041}"/>
              </a:ext>
            </a:extLst>
          </p:cNvPr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824E03A-CFAA-6DB3-C63C-E1A5BD55DDF5}"/>
              </a:ext>
            </a:extLst>
          </p:cNvPr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3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B4C1A897-C858-872E-EF91-32BD559F915B}"/>
              </a:ext>
            </a:extLst>
          </p:cNvPr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9A6904F1-AFB5-3076-3779-10D6B7450401}"/>
              </a:ext>
            </a:extLst>
          </p:cNvPr>
          <p:cNvPicPr preferRelativeResize="0"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0DA935C5-F5E5-91C4-6842-0E03557E7EA8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7" name="그림 6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96479A20-8449-8A01-4BB8-6EE220D24C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89343B5-8DD5-AED4-99FA-7E55FA65FA8C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7" name="그림 6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6BAA333-C2CD-EB67-552C-C82A2E2D33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723" r:id="rId19"/>
    <p:sldLayoutId id="2147483724" r:id="rId20"/>
    <p:sldLayoutId id="2147483666" r:id="rId21"/>
    <p:sldLayoutId id="2147483667" r:id="rId22"/>
    <p:sldLayoutId id="2147483668" r:id="rId23"/>
    <p:sldLayoutId id="2147483669" r:id="rId24"/>
    <p:sldLayoutId id="2147483670" r:id="rId25"/>
    <p:sldLayoutId id="2147483671" r:id="rId26"/>
    <p:sldLayoutId id="2147483672" r:id="rId27"/>
    <p:sldLayoutId id="2147483673" r:id="rId28"/>
    <p:sldLayoutId id="2147483674" r:id="rId29"/>
    <p:sldLayoutId id="2147483675" r:id="rId30"/>
    <p:sldLayoutId id="2147483676" r:id="rId31"/>
    <p:sldLayoutId id="2147483677" r:id="rId32"/>
    <p:sldLayoutId id="2147483678" r:id="rId33"/>
    <p:sldLayoutId id="2147483727" r:id="rId34"/>
    <p:sldLayoutId id="2147483725" r:id="rId35"/>
    <p:sldLayoutId id="2147483726" r:id="rId36"/>
    <p:sldLayoutId id="2147483730" r:id="rId37"/>
    <p:sldLayoutId id="2147483731" r:id="rId38"/>
    <p:sldLayoutId id="2147483732" r:id="rId39"/>
    <p:sldLayoutId id="2147483733" r:id="rId40"/>
    <p:sldLayoutId id="2147483734" r:id="rId41"/>
    <p:sldLayoutId id="2147483735" r:id="rId42"/>
    <p:sldLayoutId id="2147483728" r:id="rId43"/>
    <p:sldLayoutId id="2147483729" r:id="rId44"/>
    <p:sldLayoutId id="2147483679" r:id="rId45"/>
    <p:sldLayoutId id="2147483680" r:id="rId46"/>
    <p:sldLayoutId id="2147483681" r:id="rId47"/>
    <p:sldLayoutId id="2147483682" r:id="rId48"/>
    <p:sldLayoutId id="2147483683" r:id="rId49"/>
    <p:sldLayoutId id="2147483684" r:id="rId50"/>
    <p:sldLayoutId id="2147483685" r:id="rId51"/>
    <p:sldLayoutId id="2147483686" r:id="rId52"/>
    <p:sldLayoutId id="2147483687" r:id="rId53"/>
    <p:sldLayoutId id="2147483688" r:id="rId54"/>
    <p:sldLayoutId id="2147483689" r:id="rId55"/>
    <p:sldLayoutId id="2147483690" r:id="rId56"/>
    <p:sldLayoutId id="2147483691" r:id="rId57"/>
    <p:sldLayoutId id="2147483692" r:id="rId58"/>
    <p:sldLayoutId id="2147483693" r:id="rId59"/>
    <p:sldLayoutId id="2147483694" r:id="rId60"/>
    <p:sldLayoutId id="2147483699" r:id="rId61"/>
    <p:sldLayoutId id="2147483695" r:id="rId62"/>
    <p:sldLayoutId id="2147483696" r:id="rId63"/>
    <p:sldLayoutId id="2147483697" r:id="rId64"/>
    <p:sldLayoutId id="2147483698" r:id="rId65"/>
    <p:sldLayoutId id="2147483649" r:id="rId66"/>
    <p:sldLayoutId id="2147483700" r:id="rId67"/>
    <p:sldLayoutId id="2147483701" r:id="rId68"/>
    <p:sldLayoutId id="2147483736" r:id="rId69"/>
    <p:sldLayoutId id="2147483702" r:id="rId70"/>
    <p:sldLayoutId id="2147483709" r:id="rId71"/>
    <p:sldLayoutId id="2147483737" r:id="rId72"/>
    <p:sldLayoutId id="2147483713" r:id="rId73"/>
    <p:sldLayoutId id="2147483714" r:id="rId74"/>
    <p:sldLayoutId id="2147483710" r:id="rId75"/>
    <p:sldLayoutId id="2147483711" r:id="rId76"/>
    <p:sldLayoutId id="2147483715" r:id="rId77"/>
    <p:sldLayoutId id="2147483716" r:id="rId78"/>
    <p:sldLayoutId id="2147483708" r:id="rId79"/>
    <p:sldLayoutId id="2147483717" r:id="rId80"/>
    <p:sldLayoutId id="2147483718" r:id="rId81"/>
    <p:sldLayoutId id="2147483719" r:id="rId8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99.png"/><Relationship Id="rId4" Type="http://schemas.openxmlformats.org/officeDocument/2006/relationships/image" Target="../media/image10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그림 57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4C5481E7-7467-7FD4-6CE0-BFD8BB301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950" y="1598052"/>
            <a:ext cx="1526164" cy="854075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0E5EA0AA-8CFB-6E0A-4AC8-E17F3E28CC5C}"/>
              </a:ext>
            </a:extLst>
          </p:cNvPr>
          <p:cNvGrpSpPr/>
          <p:nvPr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4" name="그림 43">
              <a:extLst>
                <a:ext uri="{FF2B5EF4-FFF2-40B4-BE49-F238E27FC236}">
                  <a16:creationId xmlns:a16="http://schemas.microsoft.com/office/drawing/2014/main" id="{2CFD2C12-5682-2FE0-BEF9-0F7F02F6C4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45" name="직사각형 44">
              <a:extLst>
                <a:ext uri="{FF2B5EF4-FFF2-40B4-BE49-F238E27FC236}">
                  <a16:creationId xmlns:a16="http://schemas.microsoft.com/office/drawing/2014/main" id="{70E501D0-3BC9-2A88-0D7F-CAE911D584D9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BD15AF70-F409-45D7-E0B7-43DFD896CE8A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6A4F0366-84D2-E057-FB8D-E16392C747B4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직사각형 47">
              <a:extLst>
                <a:ext uri="{FF2B5EF4-FFF2-40B4-BE49-F238E27FC236}">
                  <a16:creationId xmlns:a16="http://schemas.microsoft.com/office/drawing/2014/main" id="{10A55396-A0FD-E755-E893-7F80B7376DA8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E4551FA2-42DA-CA8C-33E0-93CB930DE598}"/>
              </a:ext>
            </a:extLst>
          </p:cNvPr>
          <p:cNvSpPr txBox="1"/>
          <p:nvPr/>
        </p:nvSpPr>
        <p:spPr>
          <a:xfrm>
            <a:off x="5855946" y="1627391"/>
            <a:ext cx="542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800" b="1">
                <a:solidFill>
                  <a:schemeClr val="bg1"/>
                </a:solidFill>
              </a:rPr>
              <a:t>8</a:t>
            </a:r>
            <a:endParaRPr lang="ko-KR" altLang="en-US" sz="4800" b="1" dirty="0">
              <a:solidFill>
                <a:schemeClr val="bg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9B5C945-23B0-7B22-BFFF-59B7C05EAFA7}"/>
              </a:ext>
            </a:extLst>
          </p:cNvPr>
          <p:cNvSpPr txBox="1"/>
          <p:nvPr/>
        </p:nvSpPr>
        <p:spPr>
          <a:xfrm>
            <a:off x="5177315" y="2609808"/>
            <a:ext cx="542885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200" b="1" spc="-300" dirty="0"/>
              <a:t>우리 교실을</a:t>
            </a:r>
            <a:endParaRPr lang="en-US" altLang="ko-KR" sz="5200" b="1" spc="-300" dirty="0"/>
          </a:p>
          <a:p>
            <a:r>
              <a:rPr lang="ko-KR" altLang="en-US" sz="5200" b="1" spc="-300" dirty="0"/>
              <a:t>밤하늘 전시실로 </a:t>
            </a:r>
            <a:endParaRPr lang="en-US" altLang="ko-KR" sz="5200" b="1" spc="-300" dirty="0"/>
          </a:p>
          <a:p>
            <a:r>
              <a:rPr lang="ko-KR" altLang="en-US" sz="5200" b="1" spc="-300" dirty="0"/>
              <a:t>꾸며 보자</a:t>
            </a:r>
            <a:r>
              <a:rPr lang="en-US" altLang="ko-KR" sz="5200" b="1" spc="-300" dirty="0"/>
              <a:t>!</a:t>
            </a:r>
            <a:endParaRPr lang="ko-KR" altLang="en-US" sz="5200" b="1" spc="-300" dirty="0"/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8A31A51D-5F2A-CD6D-42CB-7F9E5C9FC57D}"/>
              </a:ext>
            </a:extLst>
          </p:cNvPr>
          <p:cNvGrpSpPr/>
          <p:nvPr/>
        </p:nvGrpSpPr>
        <p:grpSpPr>
          <a:xfrm>
            <a:off x="6293200" y="5949194"/>
            <a:ext cx="3734078" cy="400110"/>
            <a:chOff x="6856871" y="5949194"/>
            <a:chExt cx="3734078" cy="40011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F34BD14-7878-42CE-3006-A1AC7DD43ED4}"/>
                </a:ext>
              </a:extLst>
            </p:cNvPr>
            <p:cNvSpPr txBox="1"/>
            <p:nvPr/>
          </p:nvSpPr>
          <p:spPr>
            <a:xfrm>
              <a:off x="7572238" y="5949194"/>
              <a:ext cx="16690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34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ko-KR" altLang="en-US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r>
                <a:rPr lang="en-US" altLang="ko-KR" sz="2000" b="1" spc="-300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 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35</a:t>
              </a:r>
              <a:r>
                <a:rPr lang="en-US" altLang="ko-KR" sz="2000" b="1" spc="-150" dirty="0">
                  <a:solidFill>
                    <a:srgbClr val="A03919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7000BE7D-843C-938C-84AC-316F80E71241}"/>
                </a:ext>
              </a:extLst>
            </p:cNvPr>
            <p:cNvSpPr txBox="1"/>
            <p:nvPr/>
          </p:nvSpPr>
          <p:spPr>
            <a:xfrm>
              <a:off x="6856871" y="5949194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E47440F-F250-01C5-7080-A9BC3B43F091}"/>
                </a:ext>
              </a:extLst>
            </p:cNvPr>
            <p:cNvSpPr txBox="1"/>
            <p:nvPr/>
          </p:nvSpPr>
          <p:spPr>
            <a:xfrm>
              <a:off x="9380361" y="594919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DD3D40A6-6D54-5300-EF0C-D3B5C5FC8101}"/>
              </a:ext>
            </a:extLst>
          </p:cNvPr>
          <p:cNvSpPr txBox="1"/>
          <p:nvPr/>
        </p:nvSpPr>
        <p:spPr>
          <a:xfrm>
            <a:off x="10066562" y="5948592"/>
            <a:ext cx="1804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spc="-150" dirty="0">
                <a:solidFill>
                  <a:srgbClr val="4AB957"/>
                </a:solidFill>
                <a:latin typeface="+mn-ea"/>
              </a:rPr>
              <a:t>21</a:t>
            </a:r>
            <a:r>
              <a:rPr lang="en-US" altLang="ko-KR" sz="2000" b="1" spc="-150" dirty="0">
                <a:solidFill>
                  <a:srgbClr val="0166B3"/>
                </a:solidFill>
                <a:latin typeface="+mn-ea"/>
              </a:rPr>
              <a:t> </a:t>
            </a:r>
            <a:r>
              <a:rPr lang="ko-KR" altLang="en-US" sz="20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</a:rPr>
              <a:t>쪽</a:t>
            </a:r>
            <a:r>
              <a:rPr lang="ko-KR" altLang="en-US" sz="2000" b="1" spc="-30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</a:rPr>
              <a:t> </a:t>
            </a:r>
            <a:r>
              <a:rPr lang="en-US" altLang="ko-KR" sz="2000" b="1" spc="-300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</a:rPr>
              <a:t>~ </a:t>
            </a:r>
            <a:r>
              <a:rPr lang="en-US" altLang="ko-KR" sz="2000" b="1" spc="-150" dirty="0">
                <a:solidFill>
                  <a:srgbClr val="4AB957"/>
                </a:solidFill>
                <a:latin typeface="+mn-ea"/>
              </a:rPr>
              <a:t>23 </a:t>
            </a:r>
            <a:r>
              <a:rPr lang="ko-KR" altLang="en-US" sz="20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</a:rPr>
              <a:t>쪽</a:t>
            </a:r>
            <a:r>
              <a:rPr lang="en-US" altLang="ko-KR" sz="2000" b="1" spc="-150" dirty="0">
                <a:solidFill>
                  <a:srgbClr val="0166B3"/>
                </a:solidFill>
                <a:latin typeface="+mn-ea"/>
              </a:rPr>
              <a:t> </a:t>
            </a:r>
            <a:endParaRPr lang="ko-KR" altLang="en-US" sz="2000" b="1" spc="-150" dirty="0">
              <a:solidFill>
                <a:srgbClr val="0166B3"/>
              </a:solidFill>
              <a:latin typeface="+mn-ea"/>
            </a:endParaRPr>
          </a:p>
        </p:txBody>
      </p:sp>
      <p:pic>
        <p:nvPicPr>
          <p:cNvPr id="56" name="그림 55">
            <a:extLst>
              <a:ext uri="{FF2B5EF4-FFF2-40B4-BE49-F238E27FC236}">
                <a16:creationId xmlns:a16="http://schemas.microsoft.com/office/drawing/2014/main" id="{828B923B-9F58-E0B5-FB05-8F0F4D868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062" y="1797147"/>
            <a:ext cx="4085140" cy="334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83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EBB8266-CC79-A4A8-C8BF-ADE668A69F7A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3" name="그림 2" descr="원이(가) 표시된 사진&#10;&#10;자동 생성된 설명">
              <a:extLst>
                <a:ext uri="{FF2B5EF4-FFF2-40B4-BE49-F238E27FC236}">
                  <a16:creationId xmlns:a16="http://schemas.microsoft.com/office/drawing/2014/main" id="{D9940DE1-E6D1-F6C6-CAD0-7972C23F1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0F6B93E-3851-41C2-1DA2-B84490F1FFF4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185F44E-870A-16CF-C816-C36F506A2F9E}"/>
              </a:ext>
            </a:extLst>
          </p:cNvPr>
          <p:cNvSpPr txBox="1"/>
          <p:nvPr/>
        </p:nvSpPr>
        <p:spPr>
          <a:xfrm>
            <a:off x="1535521" y="1288295"/>
            <a:ext cx="957848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세운 전시물 계획을 모아 우리 교실이 밤하늘 전시실로 어떻게 꾸며질지 이야기해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742EA-932C-4E8D-6F7F-9CC54E34A632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C8B895C-7E6A-1557-F9D4-8E53B3785568}"/>
              </a:ext>
            </a:extLst>
          </p:cNvPr>
          <p:cNvGrpSpPr/>
          <p:nvPr/>
        </p:nvGrpSpPr>
        <p:grpSpPr>
          <a:xfrm>
            <a:off x="1535521" y="2644073"/>
            <a:ext cx="9410965" cy="1075487"/>
            <a:chOff x="735057" y="3403701"/>
            <a:chExt cx="7672060" cy="107548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A47078A3-1079-E002-4508-0ADDF9E56156}"/>
                </a:ext>
              </a:extLst>
            </p:cNvPr>
            <p:cNvSpPr/>
            <p:nvPr/>
          </p:nvSpPr>
          <p:spPr>
            <a:xfrm>
              <a:off x="735057" y="3477802"/>
              <a:ext cx="368113" cy="434135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01B017-7F6A-3378-7C02-449654A59E6C}"/>
                </a:ext>
              </a:extLst>
            </p:cNvPr>
            <p:cNvSpPr txBox="1"/>
            <p:nvPr/>
          </p:nvSpPr>
          <p:spPr>
            <a:xfrm>
              <a:off x="752377" y="3430322"/>
              <a:ext cx="3507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bg1"/>
                  </a:solidFill>
                </a:rPr>
                <a:t>2</a:t>
              </a:r>
              <a:endParaRPr lang="ko-KR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103869-367A-CB0A-C5D8-9C4C1CBB27F2}"/>
                </a:ext>
              </a:extLst>
            </p:cNvPr>
            <p:cNvSpPr txBox="1"/>
            <p:nvPr/>
          </p:nvSpPr>
          <p:spPr>
            <a:xfrm>
              <a:off x="1141660" y="3403701"/>
              <a:ext cx="7265457" cy="107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20000"/>
                </a:lnSpc>
                <a:spcAft>
                  <a:spcPts val="600"/>
                </a:spcAft>
                <a:defRPr sz="3000" b="1" spc="-150">
                  <a:latin typeface="+mn-ea"/>
                </a:defRPr>
              </a:lvl1pPr>
            </a:lstStyle>
            <a:p>
              <a:r>
                <a:rPr lang="ko-KR" altLang="en-US" sz="2800" dirty="0"/>
                <a:t>우리 교실을 밤하늘 전시실로 꾸몄을 때 보완할 점을 이야기한 뒤</a:t>
              </a:r>
              <a:r>
                <a:rPr lang="en-US" altLang="ko-KR" sz="2800" dirty="0"/>
                <a:t>, </a:t>
              </a:r>
              <a:r>
                <a:rPr lang="ko-KR" altLang="en-US" sz="2800" dirty="0"/>
                <a:t>계획을 수정해 써 봅시다</a:t>
              </a:r>
              <a:r>
                <a:rPr lang="en-US" altLang="ko-KR" sz="2800" dirty="0"/>
                <a:t>.</a:t>
              </a:r>
              <a:endParaRPr lang="ko-KR" altLang="en-US" sz="2800" dirty="0"/>
            </a:p>
          </p:txBody>
        </p:sp>
      </p:grpSp>
      <p:pic>
        <p:nvPicPr>
          <p:cNvPr id="18" name="그림 17" descr="스크린샷, 그래픽, 원, 그린이(가) 표시된 사진&#10;&#10;자동 생성된 설명">
            <a:extLst>
              <a:ext uri="{FF2B5EF4-FFF2-40B4-BE49-F238E27FC236}">
                <a16:creationId xmlns:a16="http://schemas.microsoft.com/office/drawing/2014/main" id="{C9CAC3CE-A7EF-A448-EB60-22EA7D540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73774" y="3898800"/>
            <a:ext cx="343092" cy="686184"/>
          </a:xfrm>
          <a:prstGeom prst="rect">
            <a:avLst/>
          </a:prstGeom>
        </p:spPr>
      </p:pic>
      <p:pic>
        <p:nvPicPr>
          <p:cNvPr id="20" name="그림 19" descr="스크린샷, 그래픽, 원, 다채로움이(가) 표시된 사진&#10;&#10;자동 생성된 설명">
            <a:extLst>
              <a:ext uri="{FF2B5EF4-FFF2-40B4-BE49-F238E27FC236}">
                <a16:creationId xmlns:a16="http://schemas.microsoft.com/office/drawing/2014/main" id="{CCAF906D-6E43-D772-55F4-FCFFD1BC07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0338" y="3898800"/>
            <a:ext cx="343092" cy="686184"/>
          </a:xfrm>
          <a:prstGeom prst="rect">
            <a:avLst/>
          </a:prstGeom>
        </p:spPr>
      </p:pic>
      <p:grpSp>
        <p:nvGrpSpPr>
          <p:cNvPr id="27" name="그룹 26">
            <a:extLst>
              <a:ext uri="{FF2B5EF4-FFF2-40B4-BE49-F238E27FC236}">
                <a16:creationId xmlns:a16="http://schemas.microsoft.com/office/drawing/2014/main" id="{27139E08-2D55-5A41-89C1-E4C7F07C911E}"/>
              </a:ext>
            </a:extLst>
          </p:cNvPr>
          <p:cNvGrpSpPr/>
          <p:nvPr/>
        </p:nvGrpSpPr>
        <p:grpSpPr>
          <a:xfrm rot="10800000">
            <a:off x="5810210" y="6101904"/>
            <a:ext cx="571580" cy="190607"/>
            <a:chOff x="6051331" y="6101904"/>
            <a:chExt cx="571580" cy="190607"/>
          </a:xfrm>
        </p:grpSpPr>
        <p:sp>
          <p:nvSpPr>
            <p:cNvPr id="28" name="object 31">
              <a:extLst>
                <a:ext uri="{FF2B5EF4-FFF2-40B4-BE49-F238E27FC236}">
                  <a16:creationId xmlns:a16="http://schemas.microsoft.com/office/drawing/2014/main" id="{9C48CE7E-1D17-6FC0-56A8-C7AF2066CEB8}"/>
                </a:ext>
              </a:extLst>
            </p:cNvPr>
            <p:cNvSpPr/>
            <p:nvPr/>
          </p:nvSpPr>
          <p:spPr>
            <a:xfrm>
              <a:off x="6051331" y="610190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32">
              <a:extLst>
                <a:ext uri="{FF2B5EF4-FFF2-40B4-BE49-F238E27FC236}">
                  <a16:creationId xmlns:a16="http://schemas.microsoft.com/office/drawing/2014/main" id="{6A81750B-7B4D-CDEA-136F-493DF8A04D36}"/>
                </a:ext>
              </a:extLst>
            </p:cNvPr>
            <p:cNvSpPr/>
            <p:nvPr/>
          </p:nvSpPr>
          <p:spPr>
            <a:xfrm>
              <a:off x="6432304" y="610190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E6B58D9F-35DF-6D6E-C5BF-4A1EAC028399}"/>
              </a:ext>
            </a:extLst>
          </p:cNvPr>
          <p:cNvSpPr/>
          <p:nvPr/>
        </p:nvSpPr>
        <p:spPr>
          <a:xfrm>
            <a:off x="1591082" y="3847077"/>
            <a:ext cx="9442678" cy="2085347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" name="그림 39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E75AA856-3A9F-D105-7292-B8E997113E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80" y="4619909"/>
            <a:ext cx="539682" cy="539682"/>
          </a:xfrm>
          <a:prstGeom prst="rect">
            <a:avLst/>
          </a:prstGeom>
        </p:spPr>
      </p:pic>
      <p:grpSp>
        <p:nvGrpSpPr>
          <p:cNvPr id="41" name="그룹 40">
            <a:extLst>
              <a:ext uri="{FF2B5EF4-FFF2-40B4-BE49-F238E27FC236}">
                <a16:creationId xmlns:a16="http://schemas.microsoft.com/office/drawing/2014/main" id="{3B8747C3-8DDA-258C-DF5A-35DB682FC2A7}"/>
              </a:ext>
            </a:extLst>
          </p:cNvPr>
          <p:cNvGrpSpPr/>
          <p:nvPr/>
        </p:nvGrpSpPr>
        <p:grpSpPr>
          <a:xfrm>
            <a:off x="1852108" y="3902840"/>
            <a:ext cx="9056436" cy="2015936"/>
            <a:chOff x="1825678" y="3115012"/>
            <a:chExt cx="9056436" cy="201593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32ACEF5-1435-77BB-7E6B-B4A9D74C0F8B}"/>
                </a:ext>
              </a:extLst>
            </p:cNvPr>
            <p:cNvSpPr txBox="1"/>
            <p:nvPr/>
          </p:nvSpPr>
          <p:spPr>
            <a:xfrm>
              <a:off x="1956629" y="3115012"/>
              <a:ext cx="8925485" cy="2015936"/>
            </a:xfrm>
            <a:prstGeom prst="rect">
              <a:avLst/>
            </a:prstGeom>
            <a:solidFill>
              <a:srgbClr val="EBF1F4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북극성 주변의 별자리 중에서 큰곰자리의 북두칠성도 표현하면 좋을 것 같습니다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우드록에 큰곰자리를 표현한 다음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, </a:t>
              </a:r>
              <a:r>
                <a:rPr lang="ko-KR" altLang="en-US" sz="3000" b="1" spc="-150" dirty="0" err="1">
                  <a:solidFill>
                    <a:srgbClr val="DF1856"/>
                  </a:solidFill>
                </a:rPr>
                <a:t>유성펜을</a:t>
              </a:r>
              <a:r>
                <a:rPr lang="ko-KR" altLang="en-US" sz="3000" b="1" spc="-150" dirty="0">
                  <a:solidFill>
                    <a:srgbClr val="DF1856"/>
                  </a:solidFill>
                </a:rPr>
                <a:t> 이용하여 북극성을 표시해 줄 것입니다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id="{AD5F8629-AF72-F378-5626-817F0B65C95F}"/>
                </a:ext>
              </a:extLst>
            </p:cNvPr>
            <p:cNvSpPr/>
            <p:nvPr/>
          </p:nvSpPr>
          <p:spPr>
            <a:xfrm>
              <a:off x="1825678" y="3328988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512C4884-9B5F-CC50-F218-DD3AF9A7DC98}"/>
                </a:ext>
              </a:extLst>
            </p:cNvPr>
            <p:cNvSpPr/>
            <p:nvPr/>
          </p:nvSpPr>
          <p:spPr>
            <a:xfrm>
              <a:off x="1825678" y="4330625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027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317796-A83D-C05F-5437-2CEFE5CB060D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902CD8-87BD-C34D-EABE-1B71147817B5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4" name="그림 3" descr="원이(가) 표시된 사진&#10;&#10;자동 생성된 설명">
              <a:extLst>
                <a:ext uri="{FF2B5EF4-FFF2-40B4-BE49-F238E27FC236}">
                  <a16:creationId xmlns:a16="http://schemas.microsoft.com/office/drawing/2014/main" id="{E4E10266-16D0-6397-842D-F9F6BF3C6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353903-4C1F-FAA5-32E2-77F01CA56B4D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DE48515-A917-C949-43A6-8169E46DE32E}"/>
              </a:ext>
            </a:extLst>
          </p:cNvPr>
          <p:cNvSpPr txBox="1"/>
          <p:nvPr/>
        </p:nvSpPr>
        <p:spPr>
          <a:xfrm>
            <a:off x="1535521" y="1288295"/>
            <a:ext cx="9578487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계획에 따라 전시물을 만들어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pic>
        <p:nvPicPr>
          <p:cNvPr id="7" name="그림 6" descr="텍스트, 폰트, 레드, 상징이(가) 표시된 사진&#10;&#10;자동 생성된 설명">
            <a:extLst>
              <a:ext uri="{FF2B5EF4-FFF2-40B4-BE49-F238E27FC236}">
                <a16:creationId xmlns:a16="http://schemas.microsoft.com/office/drawing/2014/main" id="{0DD8DB9D-9367-A4C1-758B-77ABF6411D5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4957" y="1390088"/>
            <a:ext cx="1137500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89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4FA3B374-70E6-6909-7E06-8A36E7344455}"/>
              </a:ext>
            </a:extLst>
          </p:cNvPr>
          <p:cNvGrpSpPr/>
          <p:nvPr/>
        </p:nvGrpSpPr>
        <p:grpSpPr>
          <a:xfrm>
            <a:off x="1041755" y="2295291"/>
            <a:ext cx="10147860" cy="1796079"/>
            <a:chOff x="1041755" y="1114223"/>
            <a:chExt cx="10147860" cy="1796079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547DEBB8-4E34-4B94-6F60-D48075DB05B3}"/>
                </a:ext>
              </a:extLst>
            </p:cNvPr>
            <p:cNvGrpSpPr/>
            <p:nvPr/>
          </p:nvGrpSpPr>
          <p:grpSpPr>
            <a:xfrm>
              <a:off x="1041755" y="1114223"/>
              <a:ext cx="1035054" cy="996880"/>
              <a:chOff x="1041755" y="876130"/>
              <a:chExt cx="1035054" cy="996880"/>
            </a:xfrm>
          </p:grpSpPr>
          <p:sp>
            <p:nvSpPr>
              <p:cNvPr id="10" name="object 10">
                <a:extLst>
                  <a:ext uri="{FF2B5EF4-FFF2-40B4-BE49-F238E27FC236}">
                    <a16:creationId xmlns:a16="http://schemas.microsoft.com/office/drawing/2014/main" id="{BF13C6AF-3673-996A-C0C9-BA10AEFB4703}"/>
                  </a:ext>
                </a:extLst>
              </p:cNvPr>
              <p:cNvSpPr/>
              <p:nvPr/>
            </p:nvSpPr>
            <p:spPr>
              <a:xfrm>
                <a:off x="1041755" y="876130"/>
                <a:ext cx="1035054" cy="387375"/>
              </a:xfrm>
              <a:custGeom>
                <a:avLst/>
                <a:gdLst/>
                <a:ahLst/>
                <a:cxnLst/>
                <a:rect l="l" t="t" r="r" b="b"/>
                <a:pathLst>
                  <a:path w="1706879" h="638810">
                    <a:moveTo>
                      <a:pt x="1387392" y="0"/>
                    </a:moveTo>
                    <a:lnTo>
                      <a:pt x="319362" y="0"/>
                    </a:lnTo>
                    <a:lnTo>
                      <a:pt x="272169" y="3462"/>
                    </a:lnTo>
                    <a:lnTo>
                      <a:pt x="227126" y="13521"/>
                    </a:lnTo>
                    <a:lnTo>
                      <a:pt x="184727" y="29682"/>
                    </a:lnTo>
                    <a:lnTo>
                      <a:pt x="145466" y="51451"/>
                    </a:lnTo>
                    <a:lnTo>
                      <a:pt x="109837" y="78334"/>
                    </a:lnTo>
                    <a:lnTo>
                      <a:pt x="78334" y="109837"/>
                    </a:lnTo>
                    <a:lnTo>
                      <a:pt x="51451" y="145466"/>
                    </a:lnTo>
                    <a:lnTo>
                      <a:pt x="29682" y="184727"/>
                    </a:lnTo>
                    <a:lnTo>
                      <a:pt x="13521" y="227126"/>
                    </a:lnTo>
                    <a:lnTo>
                      <a:pt x="3462" y="272169"/>
                    </a:lnTo>
                    <a:lnTo>
                      <a:pt x="0" y="319362"/>
                    </a:lnTo>
                    <a:lnTo>
                      <a:pt x="3462" y="366554"/>
                    </a:lnTo>
                    <a:lnTo>
                      <a:pt x="13521" y="411597"/>
                    </a:lnTo>
                    <a:lnTo>
                      <a:pt x="29682" y="453996"/>
                    </a:lnTo>
                    <a:lnTo>
                      <a:pt x="51451" y="493257"/>
                    </a:lnTo>
                    <a:lnTo>
                      <a:pt x="78334" y="528886"/>
                    </a:lnTo>
                    <a:lnTo>
                      <a:pt x="109837" y="560389"/>
                    </a:lnTo>
                    <a:lnTo>
                      <a:pt x="145466" y="587272"/>
                    </a:lnTo>
                    <a:lnTo>
                      <a:pt x="184727" y="609041"/>
                    </a:lnTo>
                    <a:lnTo>
                      <a:pt x="227126" y="625202"/>
                    </a:lnTo>
                    <a:lnTo>
                      <a:pt x="272169" y="635261"/>
                    </a:lnTo>
                    <a:lnTo>
                      <a:pt x="319362" y="638724"/>
                    </a:lnTo>
                    <a:lnTo>
                      <a:pt x="1387392" y="638724"/>
                    </a:lnTo>
                    <a:lnTo>
                      <a:pt x="1434585" y="635261"/>
                    </a:lnTo>
                    <a:lnTo>
                      <a:pt x="1479628" y="625202"/>
                    </a:lnTo>
                    <a:lnTo>
                      <a:pt x="1522027" y="609041"/>
                    </a:lnTo>
                    <a:lnTo>
                      <a:pt x="1561288" y="587272"/>
                    </a:lnTo>
                    <a:lnTo>
                      <a:pt x="1596917" y="560389"/>
                    </a:lnTo>
                    <a:lnTo>
                      <a:pt x="1628420" y="528886"/>
                    </a:lnTo>
                    <a:lnTo>
                      <a:pt x="1655303" y="493257"/>
                    </a:lnTo>
                    <a:lnTo>
                      <a:pt x="1677071" y="453996"/>
                    </a:lnTo>
                    <a:lnTo>
                      <a:pt x="1693232" y="411597"/>
                    </a:lnTo>
                    <a:lnTo>
                      <a:pt x="1703291" y="366554"/>
                    </a:lnTo>
                    <a:lnTo>
                      <a:pt x="1706754" y="319362"/>
                    </a:lnTo>
                    <a:lnTo>
                      <a:pt x="1703291" y="272169"/>
                    </a:lnTo>
                    <a:lnTo>
                      <a:pt x="1693232" y="227126"/>
                    </a:lnTo>
                    <a:lnTo>
                      <a:pt x="1677071" y="184727"/>
                    </a:lnTo>
                    <a:lnTo>
                      <a:pt x="1655303" y="145466"/>
                    </a:lnTo>
                    <a:lnTo>
                      <a:pt x="1628420" y="109837"/>
                    </a:lnTo>
                    <a:lnTo>
                      <a:pt x="1596917" y="78334"/>
                    </a:lnTo>
                    <a:lnTo>
                      <a:pt x="1561288" y="51451"/>
                    </a:lnTo>
                    <a:lnTo>
                      <a:pt x="1522027" y="29682"/>
                    </a:lnTo>
                    <a:lnTo>
                      <a:pt x="1479628" y="13521"/>
                    </a:lnTo>
                    <a:lnTo>
                      <a:pt x="1434585" y="3462"/>
                    </a:lnTo>
                    <a:lnTo>
                      <a:pt x="1387392" y="0"/>
                    </a:lnTo>
                    <a:close/>
                  </a:path>
                </a:pathLst>
              </a:custGeom>
              <a:solidFill>
                <a:srgbClr val="FBC8B3"/>
              </a:solidFill>
            </p:spPr>
            <p:txBody>
              <a:bodyPr wrap="square" lIns="0" tIns="0" rIns="0" bIns="0" rtlCol="0"/>
              <a:lstStyle/>
              <a:p>
                <a:endParaRPr sz="1092" dirty="0"/>
              </a:p>
            </p:txBody>
          </p:sp>
          <p:sp>
            <p:nvSpPr>
              <p:cNvPr id="11" name="object 11">
                <a:extLst>
                  <a:ext uri="{FF2B5EF4-FFF2-40B4-BE49-F238E27FC236}">
                    <a16:creationId xmlns:a16="http://schemas.microsoft.com/office/drawing/2014/main" id="{BC93ED97-9149-DD9D-3D4B-48CDC5CEA67E}"/>
                  </a:ext>
                </a:extLst>
              </p:cNvPr>
              <p:cNvSpPr/>
              <p:nvPr/>
            </p:nvSpPr>
            <p:spPr>
              <a:xfrm>
                <a:off x="1223987" y="922165"/>
                <a:ext cx="668857" cy="287643"/>
              </a:xfrm>
              <a:custGeom>
                <a:avLst/>
                <a:gdLst/>
                <a:ahLst/>
                <a:cxnLst/>
                <a:rect l="l" t="t" r="r" b="b"/>
                <a:pathLst>
                  <a:path w="1102995" h="474345">
                    <a:moveTo>
                      <a:pt x="86384" y="39265"/>
                    </a:moveTo>
                    <a:lnTo>
                      <a:pt x="8900" y="39265"/>
                    </a:lnTo>
                    <a:lnTo>
                      <a:pt x="11517" y="112038"/>
                    </a:lnTo>
                    <a:lnTo>
                      <a:pt x="22512" y="305226"/>
                    </a:lnTo>
                    <a:lnTo>
                      <a:pt x="72772" y="305226"/>
                    </a:lnTo>
                    <a:lnTo>
                      <a:pt x="83767" y="112038"/>
                    </a:lnTo>
                    <a:lnTo>
                      <a:pt x="86384" y="39265"/>
                    </a:lnTo>
                    <a:close/>
                  </a:path>
                  <a:path w="1102995" h="474345">
                    <a:moveTo>
                      <a:pt x="47642" y="343968"/>
                    </a:moveTo>
                    <a:lnTo>
                      <a:pt x="28713" y="347846"/>
                    </a:lnTo>
                    <a:lnTo>
                      <a:pt x="13612" y="358496"/>
                    </a:lnTo>
                    <a:lnTo>
                      <a:pt x="3615" y="374448"/>
                    </a:lnTo>
                    <a:lnTo>
                      <a:pt x="0" y="394228"/>
                    </a:lnTo>
                    <a:lnTo>
                      <a:pt x="3615" y="414008"/>
                    </a:lnTo>
                    <a:lnTo>
                      <a:pt x="13612" y="429960"/>
                    </a:lnTo>
                    <a:lnTo>
                      <a:pt x="28713" y="440611"/>
                    </a:lnTo>
                    <a:lnTo>
                      <a:pt x="47642" y="444489"/>
                    </a:lnTo>
                    <a:lnTo>
                      <a:pt x="66653" y="440611"/>
                    </a:lnTo>
                    <a:lnTo>
                      <a:pt x="81934" y="429960"/>
                    </a:lnTo>
                    <a:lnTo>
                      <a:pt x="92111" y="414008"/>
                    </a:lnTo>
                    <a:lnTo>
                      <a:pt x="95808" y="394228"/>
                    </a:lnTo>
                    <a:lnTo>
                      <a:pt x="92111" y="374448"/>
                    </a:lnTo>
                    <a:lnTo>
                      <a:pt x="81934" y="358496"/>
                    </a:lnTo>
                    <a:lnTo>
                      <a:pt x="66653" y="347846"/>
                    </a:lnTo>
                    <a:lnTo>
                      <a:pt x="47642" y="343968"/>
                    </a:lnTo>
                    <a:close/>
                  </a:path>
                  <a:path w="1102995" h="474345">
                    <a:moveTo>
                      <a:pt x="367883" y="30889"/>
                    </a:moveTo>
                    <a:lnTo>
                      <a:pt x="316290" y="40018"/>
                    </a:lnTo>
                    <a:lnTo>
                      <a:pt x="274758" y="65443"/>
                    </a:lnTo>
                    <a:lnTo>
                      <a:pt x="247067" y="104218"/>
                    </a:lnTo>
                    <a:lnTo>
                      <a:pt x="236997" y="153398"/>
                    </a:lnTo>
                    <a:lnTo>
                      <a:pt x="247067" y="202358"/>
                    </a:lnTo>
                    <a:lnTo>
                      <a:pt x="274758" y="241157"/>
                    </a:lnTo>
                    <a:lnTo>
                      <a:pt x="316290" y="266704"/>
                    </a:lnTo>
                    <a:lnTo>
                      <a:pt x="367883" y="275907"/>
                    </a:lnTo>
                    <a:lnTo>
                      <a:pt x="419174" y="266704"/>
                    </a:lnTo>
                    <a:lnTo>
                      <a:pt x="460551" y="241157"/>
                    </a:lnTo>
                    <a:lnTo>
                      <a:pt x="478309" y="216223"/>
                    </a:lnTo>
                    <a:lnTo>
                      <a:pt x="367883" y="216223"/>
                    </a:lnTo>
                    <a:lnTo>
                      <a:pt x="342745" y="211929"/>
                    </a:lnTo>
                    <a:lnTo>
                      <a:pt x="322662" y="199535"/>
                    </a:lnTo>
                    <a:lnTo>
                      <a:pt x="309353" y="179780"/>
                    </a:lnTo>
                    <a:lnTo>
                      <a:pt x="304535" y="153398"/>
                    </a:lnTo>
                    <a:lnTo>
                      <a:pt x="309353" y="127016"/>
                    </a:lnTo>
                    <a:lnTo>
                      <a:pt x="322662" y="107261"/>
                    </a:lnTo>
                    <a:lnTo>
                      <a:pt x="342745" y="94867"/>
                    </a:lnTo>
                    <a:lnTo>
                      <a:pt x="367883" y="90573"/>
                    </a:lnTo>
                    <a:lnTo>
                      <a:pt x="478460" y="90573"/>
                    </a:lnTo>
                    <a:lnTo>
                      <a:pt x="460551" y="65443"/>
                    </a:lnTo>
                    <a:lnTo>
                      <a:pt x="419174" y="40018"/>
                    </a:lnTo>
                    <a:lnTo>
                      <a:pt x="367883" y="30889"/>
                    </a:lnTo>
                    <a:close/>
                  </a:path>
                  <a:path w="1102995" h="474345">
                    <a:moveTo>
                      <a:pt x="478460" y="90573"/>
                    </a:moveTo>
                    <a:lnTo>
                      <a:pt x="367883" y="90573"/>
                    </a:lnTo>
                    <a:lnTo>
                      <a:pt x="392801" y="94867"/>
                    </a:lnTo>
                    <a:lnTo>
                      <a:pt x="412908" y="107261"/>
                    </a:lnTo>
                    <a:lnTo>
                      <a:pt x="426340" y="127016"/>
                    </a:lnTo>
                    <a:lnTo>
                      <a:pt x="431232" y="153398"/>
                    </a:lnTo>
                    <a:lnTo>
                      <a:pt x="426340" y="179780"/>
                    </a:lnTo>
                    <a:lnTo>
                      <a:pt x="412908" y="199535"/>
                    </a:lnTo>
                    <a:lnTo>
                      <a:pt x="392801" y="211929"/>
                    </a:lnTo>
                    <a:lnTo>
                      <a:pt x="367883" y="216223"/>
                    </a:lnTo>
                    <a:lnTo>
                      <a:pt x="478309" y="216223"/>
                    </a:lnTo>
                    <a:lnTo>
                      <a:pt x="488184" y="202358"/>
                    </a:lnTo>
                    <a:lnTo>
                      <a:pt x="498246" y="153398"/>
                    </a:lnTo>
                    <a:lnTo>
                      <a:pt x="488184" y="104218"/>
                    </a:lnTo>
                    <a:lnTo>
                      <a:pt x="478460" y="90573"/>
                    </a:lnTo>
                    <a:close/>
                  </a:path>
                  <a:path w="1102995" h="474345">
                    <a:moveTo>
                      <a:pt x="371025" y="314650"/>
                    </a:moveTo>
                    <a:lnTo>
                      <a:pt x="301917" y="314650"/>
                    </a:lnTo>
                    <a:lnTo>
                      <a:pt x="301917" y="473807"/>
                    </a:lnTo>
                    <a:lnTo>
                      <a:pt x="630179" y="473807"/>
                    </a:lnTo>
                    <a:lnTo>
                      <a:pt x="630179" y="418835"/>
                    </a:lnTo>
                    <a:lnTo>
                      <a:pt x="371025" y="418835"/>
                    </a:lnTo>
                    <a:lnTo>
                      <a:pt x="371025" y="314650"/>
                    </a:lnTo>
                    <a:close/>
                  </a:path>
                  <a:path w="1102995" h="474345">
                    <a:moveTo>
                      <a:pt x="612902" y="0"/>
                    </a:moveTo>
                    <a:lnTo>
                      <a:pt x="543794" y="0"/>
                    </a:lnTo>
                    <a:lnTo>
                      <a:pt x="543794" y="350774"/>
                    </a:lnTo>
                    <a:lnTo>
                      <a:pt x="612902" y="350774"/>
                    </a:lnTo>
                    <a:lnTo>
                      <a:pt x="612902" y="194758"/>
                    </a:lnTo>
                    <a:lnTo>
                      <a:pt x="676775" y="194758"/>
                    </a:lnTo>
                    <a:lnTo>
                      <a:pt x="676775" y="138215"/>
                    </a:lnTo>
                    <a:lnTo>
                      <a:pt x="612902" y="138215"/>
                    </a:lnTo>
                    <a:lnTo>
                      <a:pt x="612902" y="0"/>
                    </a:lnTo>
                    <a:close/>
                  </a:path>
                  <a:path w="1102995" h="474345">
                    <a:moveTo>
                      <a:pt x="843221" y="322503"/>
                    </a:moveTo>
                    <a:lnTo>
                      <a:pt x="774113" y="322503"/>
                    </a:lnTo>
                    <a:lnTo>
                      <a:pt x="774113" y="473807"/>
                    </a:lnTo>
                    <a:lnTo>
                      <a:pt x="1102899" y="473807"/>
                    </a:lnTo>
                    <a:lnTo>
                      <a:pt x="1102899" y="418835"/>
                    </a:lnTo>
                    <a:lnTo>
                      <a:pt x="843221" y="418835"/>
                    </a:lnTo>
                    <a:lnTo>
                      <a:pt x="843221" y="322503"/>
                    </a:lnTo>
                    <a:close/>
                  </a:path>
                  <a:path w="1102995" h="474345">
                    <a:moveTo>
                      <a:pt x="1091904" y="0"/>
                    </a:moveTo>
                    <a:lnTo>
                      <a:pt x="1022796" y="0"/>
                    </a:lnTo>
                    <a:lnTo>
                      <a:pt x="1022796" y="124603"/>
                    </a:lnTo>
                    <a:lnTo>
                      <a:pt x="947406" y="124603"/>
                    </a:lnTo>
                    <a:lnTo>
                      <a:pt x="947406" y="180622"/>
                    </a:lnTo>
                    <a:lnTo>
                      <a:pt x="1022796" y="180622"/>
                    </a:lnTo>
                    <a:lnTo>
                      <a:pt x="1022796" y="351821"/>
                    </a:lnTo>
                    <a:lnTo>
                      <a:pt x="1091904" y="351821"/>
                    </a:lnTo>
                    <a:lnTo>
                      <a:pt x="1091904" y="0"/>
                    </a:lnTo>
                    <a:close/>
                  </a:path>
                  <a:path w="1102995" h="474345">
                    <a:moveTo>
                      <a:pt x="870445" y="87431"/>
                    </a:moveTo>
                    <a:lnTo>
                      <a:pt x="799767" y="87431"/>
                    </a:lnTo>
                    <a:lnTo>
                      <a:pt x="799767" y="94237"/>
                    </a:lnTo>
                    <a:lnTo>
                      <a:pt x="793132" y="139647"/>
                    </a:lnTo>
                    <a:lnTo>
                      <a:pt x="772608" y="182258"/>
                    </a:lnTo>
                    <a:lnTo>
                      <a:pt x="737260" y="218293"/>
                    </a:lnTo>
                    <a:lnTo>
                      <a:pt x="686157" y="243971"/>
                    </a:lnTo>
                    <a:lnTo>
                      <a:pt x="720711" y="298943"/>
                    </a:lnTo>
                    <a:lnTo>
                      <a:pt x="759625" y="281331"/>
                    </a:lnTo>
                    <a:lnTo>
                      <a:pt x="791717" y="257387"/>
                    </a:lnTo>
                    <a:lnTo>
                      <a:pt x="817232" y="228044"/>
                    </a:lnTo>
                    <a:lnTo>
                      <a:pt x="836415" y="194234"/>
                    </a:lnTo>
                    <a:lnTo>
                      <a:pt x="914060" y="194234"/>
                    </a:lnTo>
                    <a:lnTo>
                      <a:pt x="896426" y="176434"/>
                    </a:lnTo>
                    <a:lnTo>
                      <a:pt x="876785" y="136350"/>
                    </a:lnTo>
                    <a:lnTo>
                      <a:pt x="870523" y="94237"/>
                    </a:lnTo>
                    <a:lnTo>
                      <a:pt x="870445" y="87431"/>
                    </a:lnTo>
                    <a:close/>
                  </a:path>
                  <a:path w="1102995" h="474345">
                    <a:moveTo>
                      <a:pt x="914060" y="194234"/>
                    </a:moveTo>
                    <a:lnTo>
                      <a:pt x="836415" y="194234"/>
                    </a:lnTo>
                    <a:lnTo>
                      <a:pt x="854690" y="225025"/>
                    </a:lnTo>
                    <a:lnTo>
                      <a:pt x="878953" y="251693"/>
                    </a:lnTo>
                    <a:lnTo>
                      <a:pt x="909302" y="273453"/>
                    </a:lnTo>
                    <a:lnTo>
                      <a:pt x="945835" y="289519"/>
                    </a:lnTo>
                    <a:lnTo>
                      <a:pt x="979342" y="235594"/>
                    </a:lnTo>
                    <a:lnTo>
                      <a:pt x="930301" y="210628"/>
                    </a:lnTo>
                    <a:lnTo>
                      <a:pt x="914060" y="194234"/>
                    </a:lnTo>
                    <a:close/>
                  </a:path>
                  <a:path w="1102995" h="474345">
                    <a:moveTo>
                      <a:pt x="964159" y="32459"/>
                    </a:moveTo>
                    <a:lnTo>
                      <a:pt x="705005" y="32459"/>
                    </a:lnTo>
                    <a:lnTo>
                      <a:pt x="705005" y="87431"/>
                    </a:lnTo>
                    <a:lnTo>
                      <a:pt x="964159" y="87431"/>
                    </a:lnTo>
                    <a:lnTo>
                      <a:pt x="964159" y="32459"/>
                    </a:lnTo>
                    <a:close/>
                  </a:path>
                </a:pathLst>
              </a:custGeom>
              <a:solidFill>
                <a:srgbClr val="E93037"/>
              </a:solidFill>
            </p:spPr>
            <p:txBody>
              <a:bodyPr wrap="square" lIns="0" tIns="0" rIns="0" bIns="0" rtlCol="0"/>
              <a:lstStyle/>
              <a:p>
                <a:endParaRPr sz="1092"/>
              </a:p>
            </p:txBody>
          </p:sp>
          <p:pic>
            <p:nvPicPr>
              <p:cNvPr id="12" name="object 12">
                <a:extLst>
                  <a:ext uri="{FF2B5EF4-FFF2-40B4-BE49-F238E27FC236}">
                    <a16:creationId xmlns:a16="http://schemas.microsoft.com/office/drawing/2014/main" id="{36037D1B-EE25-5866-7CD0-25A20421EB37}"/>
                  </a:ext>
                </a:extLst>
              </p:cNvPr>
              <p:cNvPicPr/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19543" y="1720621"/>
                <a:ext cx="152389" cy="152389"/>
              </a:xfrm>
              <a:prstGeom prst="rect">
                <a:avLst/>
              </a:prstGeom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3B34763-7A27-9D33-CF36-D055FB5144FA}"/>
                </a:ext>
              </a:extLst>
            </p:cNvPr>
            <p:cNvSpPr txBox="1"/>
            <p:nvPr/>
          </p:nvSpPr>
          <p:spPr>
            <a:xfrm>
              <a:off x="1477960" y="1709973"/>
              <a:ext cx="97116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600" b="1" spc="-150" dirty="0"/>
                <a:t>가위나 칼처럼 날카로운 도구를 사용할 때에는 손을 다치지 않도록 조심해요</a:t>
              </a:r>
              <a:r>
                <a:rPr lang="en-US" altLang="ko-KR" sz="3600" b="1" spc="-150" dirty="0"/>
                <a:t>.</a:t>
              </a:r>
            </a:p>
          </p:txBody>
        </p:sp>
        <p:pic>
          <p:nvPicPr>
            <p:cNvPr id="7" name="object 12">
              <a:extLst>
                <a:ext uri="{FF2B5EF4-FFF2-40B4-BE49-F238E27FC236}">
                  <a16:creationId xmlns:a16="http://schemas.microsoft.com/office/drawing/2014/main" id="{6A2E7BB1-5115-0038-896E-1F50BF99013C}"/>
                </a:ext>
              </a:extLst>
            </p:cNvPr>
            <p:cNvPicPr/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9543" y="1958714"/>
              <a:ext cx="152389" cy="1523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0551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317796-A83D-C05F-5437-2CEFE5CB060D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C902CD8-87BD-C34D-EABE-1B71147817B5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4" name="그림 3" descr="원이(가) 표시된 사진&#10;&#10;자동 생성된 설명">
              <a:extLst>
                <a:ext uri="{FF2B5EF4-FFF2-40B4-BE49-F238E27FC236}">
                  <a16:creationId xmlns:a16="http://schemas.microsoft.com/office/drawing/2014/main" id="{E4E10266-16D0-6397-842D-F9F6BF3C6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353903-4C1F-FAA5-32E2-77F01CA56B4D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DE48515-A917-C949-43A6-8169E46DE32E}"/>
              </a:ext>
            </a:extLst>
          </p:cNvPr>
          <p:cNvSpPr txBox="1"/>
          <p:nvPr/>
        </p:nvSpPr>
        <p:spPr>
          <a:xfrm>
            <a:off x="1535521" y="1288295"/>
            <a:ext cx="957848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만든 전시물을 모아 우리 교실을 밤하늘 전시실로 꾸며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8864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64377A-79A0-FE45-1F08-2769BADF37BE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581B1124-CB98-4C9B-E268-B40C182A7DD2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4" name="그림 3" descr="원이(가) 표시된 사진&#10;&#10;자동 생성된 설명">
              <a:extLst>
                <a:ext uri="{FF2B5EF4-FFF2-40B4-BE49-F238E27FC236}">
                  <a16:creationId xmlns:a16="http://schemas.microsoft.com/office/drawing/2014/main" id="{03EE736A-CE3A-2C7D-C1B7-B896ECB73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366FE1F-A2DC-2019-E38E-6C262CCC45F7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801F41E-C5E0-4B61-EAAB-B3F6262B07B0}"/>
              </a:ext>
            </a:extLst>
          </p:cNvPr>
          <p:cNvSpPr txBox="1"/>
          <p:nvPr/>
        </p:nvSpPr>
        <p:spPr>
          <a:xfrm>
            <a:off x="1535521" y="1288295"/>
            <a:ext cx="9578487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만든 전시물을 친구들에게 소개해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74141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C4DBC2-9F33-A2A6-6B93-EB6CC59A009B}"/>
              </a:ext>
            </a:extLst>
          </p:cNvPr>
          <p:cNvSpPr txBox="1"/>
          <p:nvPr/>
        </p:nvSpPr>
        <p:spPr>
          <a:xfrm>
            <a:off x="748890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49FCDCD8-19B4-C58E-ED60-66864A162DB8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4" name="그림 3" descr="원이(가) 표시된 사진&#10;&#10;자동 생성된 설명">
              <a:extLst>
                <a:ext uri="{FF2B5EF4-FFF2-40B4-BE49-F238E27FC236}">
                  <a16:creationId xmlns:a16="http://schemas.microsoft.com/office/drawing/2014/main" id="{B5404B05-3577-15B2-8CCD-4558AEFACB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E9915AE-8FDA-A3CD-FABF-BD398FB71DA5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EACC654-8BB9-C00E-B32E-669BE513A885}"/>
              </a:ext>
            </a:extLst>
          </p:cNvPr>
          <p:cNvSpPr txBox="1"/>
          <p:nvPr/>
        </p:nvSpPr>
        <p:spPr>
          <a:xfrm>
            <a:off x="1535521" y="1288295"/>
            <a:ext cx="957848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우리 교실을 밤하늘 전시실로 꾸민 모습을 보고 잘한 점을 이야기해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C274C904-B310-C865-80E1-AA5A1C0B827D}"/>
              </a:ext>
            </a:extLst>
          </p:cNvPr>
          <p:cNvSpPr/>
          <p:nvPr/>
        </p:nvSpPr>
        <p:spPr>
          <a:xfrm>
            <a:off x="1591082" y="2644073"/>
            <a:ext cx="9442678" cy="3215707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30F5EEF9-7BA2-A41F-54AB-1411316CD1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80" y="3982085"/>
            <a:ext cx="539682" cy="539682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2F0E1F64-F952-33B3-4C5F-CC1AF7007548}"/>
              </a:ext>
            </a:extLst>
          </p:cNvPr>
          <p:cNvGrpSpPr/>
          <p:nvPr/>
        </p:nvGrpSpPr>
        <p:grpSpPr>
          <a:xfrm>
            <a:off x="1852108" y="2713484"/>
            <a:ext cx="9056436" cy="3093154"/>
            <a:chOff x="1852108" y="2713484"/>
            <a:chExt cx="9056436" cy="309315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5257CCF-B6E7-2A42-016B-2B9564496C02}"/>
                </a:ext>
              </a:extLst>
            </p:cNvPr>
            <p:cNvSpPr txBox="1"/>
            <p:nvPr/>
          </p:nvSpPr>
          <p:spPr>
            <a:xfrm>
              <a:off x="1983059" y="2713484"/>
              <a:ext cx="8925485" cy="3093154"/>
            </a:xfrm>
            <a:prstGeom prst="rect">
              <a:avLst/>
            </a:prstGeom>
            <a:solidFill>
              <a:srgbClr val="EBF1F4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별이 빛나는 것을 형광 </a:t>
              </a:r>
              <a:r>
                <a:rPr lang="ko-KR" altLang="en-US" sz="3000" b="1" spc="-150" dirty="0" err="1">
                  <a:solidFill>
                    <a:srgbClr val="DF1856"/>
                  </a:solidFill>
                </a:rPr>
                <a:t>붙임딱지를</a:t>
              </a:r>
              <a:r>
                <a:rPr lang="ko-KR" altLang="en-US" sz="3000" b="1" spc="-150" dirty="0">
                  <a:solidFill>
                    <a:srgbClr val="DF1856"/>
                  </a:solidFill>
                </a:rPr>
                <a:t> 이용해 잘 표현했습니다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여러 날 동안 보이는 달의 모양 변화를 연속적으로 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  </a:t>
              </a:r>
              <a:r>
                <a:rPr lang="ko-KR" altLang="en-US" sz="3000" b="1" spc="-150" dirty="0">
                  <a:solidFill>
                    <a:srgbClr val="DF1856"/>
                  </a:solidFill>
                </a:rPr>
                <a:t>볼 수 있었습니다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이전에 만든 태양계 행성 모형을 이용해 전시물을    만들어 자원을 아낄 수 있었습니다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4DEB71E6-04C5-E297-BB05-1FFCCDBD9A70}"/>
                </a:ext>
              </a:extLst>
            </p:cNvPr>
            <p:cNvSpPr/>
            <p:nvPr/>
          </p:nvSpPr>
          <p:spPr>
            <a:xfrm>
              <a:off x="1852108" y="2913812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92495DC8-202C-A85E-8188-5FF9A04723F3}"/>
                </a:ext>
              </a:extLst>
            </p:cNvPr>
            <p:cNvSpPr/>
            <p:nvPr/>
          </p:nvSpPr>
          <p:spPr>
            <a:xfrm>
              <a:off x="1852108" y="3915449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4BCD0614-2163-6323-D4FC-163C719F1404}"/>
                </a:ext>
              </a:extLst>
            </p:cNvPr>
            <p:cNvSpPr/>
            <p:nvPr/>
          </p:nvSpPr>
          <p:spPr>
            <a:xfrm>
              <a:off x="1852108" y="4899147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5875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FFFBDC-5096-22F8-99E8-BE74C9651410}"/>
              </a:ext>
            </a:extLst>
          </p:cNvPr>
          <p:cNvSpPr txBox="1"/>
          <p:nvPr/>
        </p:nvSpPr>
        <p:spPr>
          <a:xfrm>
            <a:off x="748890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C94E074B-6288-A699-C2DD-0249806DA097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4" name="그림 3" descr="원이(가) 표시된 사진&#10;&#10;자동 생성된 설명">
              <a:extLst>
                <a:ext uri="{FF2B5EF4-FFF2-40B4-BE49-F238E27FC236}">
                  <a16:creationId xmlns:a16="http://schemas.microsoft.com/office/drawing/2014/main" id="{18D64A17-CDE1-083D-1BB2-E80467B1FC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25F7449-5413-11BE-171E-F78147C55C39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B0F45B95-9B54-A13A-C353-823517CFFEF6}"/>
              </a:ext>
            </a:extLst>
          </p:cNvPr>
          <p:cNvSpPr txBox="1"/>
          <p:nvPr/>
        </p:nvSpPr>
        <p:spPr>
          <a:xfrm>
            <a:off x="1535521" y="1288295"/>
            <a:ext cx="957848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>
                <a:latin typeface="+mn-ea"/>
              </a:rPr>
              <a:t>밤하늘 전시실 꾸미기 활동을 하면서 느낀 점을 이야기해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F73B2754-36EA-579D-C09C-2CB2A875EADC}"/>
              </a:ext>
            </a:extLst>
          </p:cNvPr>
          <p:cNvSpPr/>
          <p:nvPr/>
        </p:nvSpPr>
        <p:spPr>
          <a:xfrm>
            <a:off x="1591082" y="2644073"/>
            <a:ext cx="9442678" cy="914467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2245AEEC-A371-F4AE-3044-C9DD3A2F4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80" y="2826000"/>
            <a:ext cx="539682" cy="53968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6384C3-1CCD-D4EA-5087-85952F1B529F}"/>
              </a:ext>
            </a:extLst>
          </p:cNvPr>
          <p:cNvSpPr txBox="1"/>
          <p:nvPr/>
        </p:nvSpPr>
        <p:spPr>
          <a:xfrm>
            <a:off x="1813561" y="2826000"/>
            <a:ext cx="9094984" cy="5539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3000" b="1" spc="-150" dirty="0">
                <a:solidFill>
                  <a:srgbClr val="DF1856"/>
                </a:solidFill>
              </a:rPr>
              <a:t>실제 밤하늘을 표현한 것 같아 흥미로웠습니다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365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5EB361-5837-E8CD-04C1-24FBA62601E0}"/>
              </a:ext>
            </a:extLst>
          </p:cNvPr>
          <p:cNvSpPr txBox="1"/>
          <p:nvPr/>
        </p:nvSpPr>
        <p:spPr>
          <a:xfrm>
            <a:off x="5686023" y="4115929"/>
            <a:ext cx="46041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5400" b="1" spc="-150" dirty="0">
                <a:latin typeface="+mn-ea"/>
              </a:rPr>
              <a:t>정리해 봅시다</a:t>
            </a:r>
            <a:r>
              <a:rPr lang="en-US" altLang="ko-KR" sz="5400" b="1" spc="-150" dirty="0">
                <a:latin typeface="+mn-ea"/>
              </a:rPr>
              <a:t>.</a:t>
            </a:r>
            <a:endParaRPr lang="ko-KR" altLang="en-US" sz="5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02A624-CA1F-C5B1-0018-F9D6F88168E9}"/>
              </a:ext>
            </a:extLst>
          </p:cNvPr>
          <p:cNvSpPr txBox="1"/>
          <p:nvPr/>
        </p:nvSpPr>
        <p:spPr>
          <a:xfrm>
            <a:off x="9214834" y="2399438"/>
            <a:ext cx="9365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5400" b="1" spc="-150" dirty="0">
                <a:latin typeface="+mn-ea"/>
              </a:rPr>
              <a:t>을</a:t>
            </a:r>
            <a:endParaRPr lang="ko-KR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6405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2498-F92A-2CB5-22C0-AD4264A9FA95}"/>
              </a:ext>
            </a:extLst>
          </p:cNvPr>
          <p:cNvSpPr txBox="1"/>
          <p:nvPr/>
        </p:nvSpPr>
        <p:spPr>
          <a:xfrm>
            <a:off x="1031105" y="2750801"/>
            <a:ext cx="10286752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우리 교실</a:t>
            </a:r>
            <a:r>
              <a:rPr lang="ko-KR" altLang="en-US" sz="3600" b="1" spc="-150" dirty="0">
                <a:latin typeface="+mn-ea"/>
              </a:rPr>
              <a:t>을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밤하늘</a:t>
            </a:r>
            <a:r>
              <a:rPr lang="ko-KR" altLang="en-US" sz="3600" b="1" spc="-150" dirty="0">
                <a:latin typeface="+mn-ea"/>
              </a:rPr>
              <a:t>에서 볼 수 있는 여러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천체</a:t>
            </a:r>
            <a:r>
              <a:rPr lang="ko-KR" altLang="en-US" sz="3600" b="1" spc="-150" dirty="0">
                <a:latin typeface="+mn-ea"/>
              </a:rPr>
              <a:t>들로 꾸밀 수 있어요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79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D85E0D-5F55-9391-FEC7-EC7FC4B3CA5F}"/>
              </a:ext>
            </a:extLst>
          </p:cNvPr>
          <p:cNvSpPr txBox="1"/>
          <p:nvPr/>
        </p:nvSpPr>
        <p:spPr>
          <a:xfrm>
            <a:off x="1913125" y="2763501"/>
            <a:ext cx="8665975" cy="202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과학관의 천체 전시실처럼 다양한 전시물을 만들어 우리 교실을 밤하늘 전시실로 꾸며 봅시다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88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EBB8266-CC79-A4A8-C8BF-ADE668A69F7A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3" name="그림 2" descr="원이(가) 표시된 사진&#10;&#10;자동 생성된 설명">
              <a:extLst>
                <a:ext uri="{FF2B5EF4-FFF2-40B4-BE49-F238E27FC236}">
                  <a16:creationId xmlns:a16="http://schemas.microsoft.com/office/drawing/2014/main" id="{D9940DE1-E6D1-F6C6-CAD0-7972C23F1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0F6B93E-3851-41C2-1DA2-B84490F1FFF4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185F44E-870A-16CF-C816-C36F506A2F9E}"/>
              </a:ext>
            </a:extLst>
          </p:cNvPr>
          <p:cNvSpPr txBox="1"/>
          <p:nvPr/>
        </p:nvSpPr>
        <p:spPr>
          <a:xfrm>
            <a:off x="1535521" y="1288295"/>
            <a:ext cx="9578487" cy="1699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달</a:t>
            </a:r>
            <a:r>
              <a:rPr lang="en-US" altLang="ko-KR" sz="3000" b="1" spc="-150" dirty="0">
                <a:latin typeface="+mn-ea"/>
              </a:rPr>
              <a:t>, </a:t>
            </a:r>
            <a:r>
              <a:rPr lang="ko-KR" altLang="en-US" sz="3000" b="1" spc="-150" dirty="0">
                <a:latin typeface="+mn-ea"/>
              </a:rPr>
              <a:t>태양계</a:t>
            </a:r>
            <a:r>
              <a:rPr lang="en-US" altLang="ko-KR" sz="3000" b="1" spc="-150" dirty="0">
                <a:latin typeface="+mn-ea"/>
              </a:rPr>
              <a:t>, </a:t>
            </a:r>
            <a:r>
              <a:rPr lang="ko-KR" altLang="en-US" sz="3000" b="1" spc="-150" dirty="0">
                <a:latin typeface="+mn-ea"/>
              </a:rPr>
              <a:t>북극성 주변의 별자리 중 하나를 골라 우리 교실에 전시할 전시물을 어떻게 만들지 이야기해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742EA-932C-4E8D-6F7F-9CC54E34A632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150B0C0-0B1F-38F3-1BF6-BD8C84B34B2F}"/>
              </a:ext>
            </a:extLst>
          </p:cNvPr>
          <p:cNvSpPr/>
          <p:nvPr/>
        </p:nvSpPr>
        <p:spPr>
          <a:xfrm>
            <a:off x="1591082" y="3059249"/>
            <a:ext cx="9578488" cy="3085621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5BBB69B8-0E13-D6D3-113B-1C25A5F2D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485" y="4366924"/>
            <a:ext cx="539682" cy="539682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29A44CBB-73DC-3A42-E33B-4A3AB75FCFC8}"/>
              </a:ext>
            </a:extLst>
          </p:cNvPr>
          <p:cNvGrpSpPr/>
          <p:nvPr/>
        </p:nvGrpSpPr>
        <p:grpSpPr>
          <a:xfrm>
            <a:off x="1852108" y="3107144"/>
            <a:ext cx="9056436" cy="3016210"/>
            <a:chOff x="1825678" y="3128660"/>
            <a:chExt cx="9056436" cy="30162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9106499-BB24-A1BD-338C-83574AE1859E}"/>
                </a:ext>
              </a:extLst>
            </p:cNvPr>
            <p:cNvSpPr txBox="1"/>
            <p:nvPr/>
          </p:nvSpPr>
          <p:spPr>
            <a:xfrm>
              <a:off x="1956629" y="3128660"/>
              <a:ext cx="8925485" cy="3016210"/>
            </a:xfrm>
            <a:prstGeom prst="rect">
              <a:avLst/>
            </a:prstGeom>
            <a:solidFill>
              <a:srgbClr val="EBF1F4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달의 모양 변화를 연속적으로 볼 수 있도록 전시물을 만들 것입니다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이전에 만든 태양계 행성 모형을 이용해서 전시물을 만들 것입니다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  <a:p>
              <a:pPr>
                <a:spcAft>
                  <a:spcPts val="600"/>
                </a:spcAft>
              </a:pPr>
              <a:r>
                <a:rPr lang="ko-KR" altLang="en-US" sz="3000" b="1" spc="-150" dirty="0">
                  <a:solidFill>
                    <a:srgbClr val="DF1856"/>
                  </a:solidFill>
                </a:rPr>
                <a:t>우드록에 형광 </a:t>
              </a:r>
              <a:r>
                <a:rPr lang="ko-KR" altLang="en-US" sz="3000" b="1" spc="-150" dirty="0" err="1">
                  <a:solidFill>
                    <a:srgbClr val="DF1856"/>
                  </a:solidFill>
                </a:rPr>
                <a:t>붙임딱지를</a:t>
              </a:r>
              <a:r>
                <a:rPr lang="ko-KR" altLang="en-US" sz="3000" b="1" spc="-150" dirty="0">
                  <a:solidFill>
                    <a:srgbClr val="DF1856"/>
                  </a:solidFill>
                </a:rPr>
                <a:t> 붙여 북극성 주변의 별자리를 표현한 전시물을 만들 것입니다</a:t>
              </a:r>
              <a:r>
                <a:rPr lang="en-US" altLang="ko-KR" sz="3000" b="1" spc="-15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587DE10-9C3A-ECE3-5280-7E4A597E6311}"/>
                </a:ext>
              </a:extLst>
            </p:cNvPr>
            <p:cNvSpPr/>
            <p:nvPr/>
          </p:nvSpPr>
          <p:spPr>
            <a:xfrm>
              <a:off x="1825678" y="3328988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D2CB5470-D8AA-032C-09B2-C979A3A43ED5}"/>
                </a:ext>
              </a:extLst>
            </p:cNvPr>
            <p:cNvSpPr/>
            <p:nvPr/>
          </p:nvSpPr>
          <p:spPr>
            <a:xfrm>
              <a:off x="1825678" y="4330625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3D3457C0-14F7-6AE9-E84C-9A4B71C1FC33}"/>
                </a:ext>
              </a:extLst>
            </p:cNvPr>
            <p:cNvSpPr/>
            <p:nvPr/>
          </p:nvSpPr>
          <p:spPr>
            <a:xfrm>
              <a:off x="1825678" y="5332262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769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008DE81E-3154-CE42-C7C0-A556CE2E2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18" y="3308840"/>
            <a:ext cx="10979150" cy="882075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4EBB8266-CC79-A4A8-C8BF-ADE668A69F7A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3" name="그림 2" descr="원이(가) 표시된 사진&#10;&#10;자동 생성된 설명">
              <a:extLst>
                <a:ext uri="{FF2B5EF4-FFF2-40B4-BE49-F238E27FC236}">
                  <a16:creationId xmlns:a16="http://schemas.microsoft.com/office/drawing/2014/main" id="{D9940DE1-E6D1-F6C6-CAD0-7972C23F1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0F6B93E-3851-41C2-1DA2-B84490F1FFF4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185F44E-870A-16CF-C816-C36F506A2F9E}"/>
              </a:ext>
            </a:extLst>
          </p:cNvPr>
          <p:cNvSpPr txBox="1"/>
          <p:nvPr/>
        </p:nvSpPr>
        <p:spPr>
          <a:xfrm>
            <a:off x="1535521" y="1288295"/>
            <a:ext cx="9578487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전시물을 어떻게 만들지 계획을 세워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742EA-932C-4E8D-6F7F-9CC54E34A632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</p:spTree>
    <p:extLst>
      <p:ext uri="{BB962C8B-B14F-4D97-AF65-F5344CB8AC3E}">
        <p14:creationId xmlns:p14="http://schemas.microsoft.com/office/powerpoint/2010/main" val="2198199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AB1346F-3862-E9C1-E221-1100BFA4DF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07"/>
          <a:stretch/>
        </p:blipFill>
        <p:spPr>
          <a:xfrm>
            <a:off x="609600" y="579959"/>
            <a:ext cx="10711856" cy="54787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EAF65F0-8DFD-73B5-A851-920AD65CAC0D}"/>
              </a:ext>
            </a:extLst>
          </p:cNvPr>
          <p:cNvSpPr txBox="1"/>
          <p:nvPr/>
        </p:nvSpPr>
        <p:spPr>
          <a:xfrm>
            <a:off x="3179866" y="1607162"/>
            <a:ext cx="7665765" cy="5900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2400" b="1" spc="-300" dirty="0">
                <a:solidFill>
                  <a:srgbClr val="DF1856"/>
                </a:solidFill>
              </a:rPr>
              <a:t>북극성 주변의 별자리</a:t>
            </a:r>
            <a:endParaRPr lang="en-US" altLang="ko-KR" sz="2400" b="1" spc="-300" dirty="0">
              <a:solidFill>
                <a:srgbClr val="DF1856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E65DF7-3F36-BE9A-AF6F-9E3BEA68534B}"/>
              </a:ext>
            </a:extLst>
          </p:cNvPr>
          <p:cNvSpPr txBox="1"/>
          <p:nvPr/>
        </p:nvSpPr>
        <p:spPr>
          <a:xfrm>
            <a:off x="3179866" y="2442621"/>
            <a:ext cx="7665765" cy="5900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2400" b="1" spc="-300" dirty="0">
                <a:solidFill>
                  <a:srgbClr val="DF1856"/>
                </a:solidFill>
              </a:rPr>
              <a:t>큰곰자리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작은곰자리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카시오페이아자리</a:t>
            </a:r>
            <a:endParaRPr lang="en-US" altLang="ko-KR" sz="2400" b="1" spc="-300" dirty="0">
              <a:solidFill>
                <a:srgbClr val="DF1856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48F9AB-095C-733B-4F68-E2DCD3CD7B1B}"/>
              </a:ext>
            </a:extLst>
          </p:cNvPr>
          <p:cNvSpPr txBox="1"/>
          <p:nvPr/>
        </p:nvSpPr>
        <p:spPr>
          <a:xfrm>
            <a:off x="3179866" y="3278080"/>
            <a:ext cx="7665765" cy="5900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2400" b="1" spc="-300" dirty="0" err="1">
                <a:solidFill>
                  <a:srgbClr val="DF1856"/>
                </a:solidFill>
              </a:rPr>
              <a:t>우드록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가위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풀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형광 </a:t>
            </a:r>
            <a:r>
              <a:rPr lang="ko-KR" altLang="en-US" sz="2400" b="1" spc="-300" dirty="0" err="1">
                <a:solidFill>
                  <a:srgbClr val="DF1856"/>
                </a:solidFill>
              </a:rPr>
              <a:t>붙임딱지</a:t>
            </a:r>
            <a:r>
              <a:rPr lang="en-US" altLang="ko-KR" sz="2400" b="1" spc="-300" dirty="0">
                <a:solidFill>
                  <a:srgbClr val="DF1856"/>
                </a:solidFill>
              </a:rPr>
              <a:t>,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색종이 등</a:t>
            </a:r>
            <a:endParaRPr lang="en-US" altLang="ko-KR" sz="2400" b="1" spc="-300" dirty="0">
              <a:solidFill>
                <a:srgbClr val="DF185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9C1D43-76F3-38CE-8CC7-F562BD0A632A}"/>
              </a:ext>
            </a:extLst>
          </p:cNvPr>
          <p:cNvSpPr txBox="1"/>
          <p:nvPr/>
        </p:nvSpPr>
        <p:spPr>
          <a:xfrm>
            <a:off x="3179867" y="4164138"/>
            <a:ext cx="7911346" cy="1344026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ko-KR" altLang="en-US" sz="2400" b="1" spc="-300" dirty="0">
                <a:solidFill>
                  <a:srgbClr val="DF1856"/>
                </a:solidFill>
              </a:rPr>
              <a:t>○○○</a:t>
            </a:r>
            <a:r>
              <a:rPr lang="en-US" altLang="ko-KR" sz="2400" b="1" spc="-300" dirty="0">
                <a:solidFill>
                  <a:srgbClr val="DF1856"/>
                </a:solidFill>
              </a:rPr>
              <a:t>: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북극성 주변의 별자리 모양 조사하기</a:t>
            </a:r>
            <a:endParaRPr lang="en-US" altLang="ko-KR" sz="2400" b="1" spc="-300" dirty="0">
              <a:solidFill>
                <a:srgbClr val="DF1856"/>
              </a:solidFill>
            </a:endParaRPr>
          </a:p>
          <a:p>
            <a:pPr>
              <a:spcAft>
                <a:spcPts val="600"/>
              </a:spcAft>
            </a:pPr>
            <a:r>
              <a:rPr lang="ko-KR" altLang="en-US" sz="2400" b="1" spc="-300" dirty="0">
                <a:solidFill>
                  <a:srgbClr val="DF1856"/>
                </a:solidFill>
              </a:rPr>
              <a:t>△△△</a:t>
            </a:r>
            <a:r>
              <a:rPr lang="en-US" altLang="ko-KR" sz="2400" b="1" spc="-300" dirty="0">
                <a:solidFill>
                  <a:srgbClr val="DF1856"/>
                </a:solidFill>
              </a:rPr>
              <a:t>: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우드록에 별자리 모양대로 형광 </a:t>
            </a:r>
            <a:r>
              <a:rPr lang="ko-KR" altLang="en-US" sz="2400" b="1" spc="-300" dirty="0" err="1">
                <a:solidFill>
                  <a:srgbClr val="DF1856"/>
                </a:solidFill>
              </a:rPr>
              <a:t>붙임딱지</a:t>
            </a:r>
            <a:r>
              <a:rPr lang="ko-KR" altLang="en-US" sz="2400" b="1" spc="-300" dirty="0">
                <a:solidFill>
                  <a:srgbClr val="DF1856"/>
                </a:solidFill>
              </a:rPr>
              <a:t> 붙이기</a:t>
            </a:r>
            <a:endParaRPr lang="en-US" altLang="ko-KR" sz="2400" b="1" spc="-300" dirty="0">
              <a:solidFill>
                <a:srgbClr val="DF1856"/>
              </a:solidFill>
            </a:endParaRPr>
          </a:p>
          <a:p>
            <a:pPr>
              <a:spcAft>
                <a:spcPts val="600"/>
              </a:spcAft>
            </a:pPr>
            <a:r>
              <a:rPr lang="ko-KR" altLang="en-US" sz="2400" b="1" spc="-300" dirty="0">
                <a:solidFill>
                  <a:srgbClr val="DF1856"/>
                </a:solidFill>
              </a:rPr>
              <a:t>□□□</a:t>
            </a:r>
            <a:r>
              <a:rPr lang="en-US" altLang="ko-KR" sz="2400" b="1" spc="-300" dirty="0">
                <a:solidFill>
                  <a:srgbClr val="DF1856"/>
                </a:solidFill>
              </a:rPr>
              <a:t>: </a:t>
            </a:r>
            <a:r>
              <a:rPr lang="ko-KR" altLang="en-US" sz="2400" b="1" spc="-300" dirty="0">
                <a:solidFill>
                  <a:srgbClr val="DF1856"/>
                </a:solidFill>
              </a:rPr>
              <a:t>북극성 주변의 별자리 전시물을 학급 게시판에 붙이기</a:t>
            </a:r>
            <a:endParaRPr lang="en-US" altLang="ko-KR" sz="2400" b="1" spc="-300" dirty="0">
              <a:solidFill>
                <a:srgbClr val="DF1856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A282C8-247A-FB22-56AD-743AA63C9ADE}"/>
              </a:ext>
            </a:extLst>
          </p:cNvPr>
          <p:cNvSpPr txBox="1"/>
          <p:nvPr/>
        </p:nvSpPr>
        <p:spPr>
          <a:xfrm>
            <a:off x="1662055" y="1647190"/>
            <a:ext cx="988196" cy="492443"/>
          </a:xfrm>
          <a:prstGeom prst="rect">
            <a:avLst/>
          </a:prstGeom>
          <a:solidFill>
            <a:srgbClr val="F6E7D5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150" dirty="0">
                <a:latin typeface="+mn-ea"/>
              </a:rPr>
              <a:t>주제</a:t>
            </a:r>
            <a:endParaRPr lang="ko-KR" altLang="en-US" sz="26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81D79952-039D-7AB0-E14B-22645A45F48C}"/>
              </a:ext>
            </a:extLst>
          </p:cNvPr>
          <p:cNvSpPr/>
          <p:nvPr/>
        </p:nvSpPr>
        <p:spPr>
          <a:xfrm>
            <a:off x="1344706" y="2581835"/>
            <a:ext cx="1570616" cy="355003"/>
          </a:xfrm>
          <a:prstGeom prst="rect">
            <a:avLst/>
          </a:prstGeom>
          <a:solidFill>
            <a:srgbClr val="F6E7D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D6ADBA-228E-989F-969F-676CDB0543B7}"/>
              </a:ext>
            </a:extLst>
          </p:cNvPr>
          <p:cNvSpPr txBox="1"/>
          <p:nvPr/>
        </p:nvSpPr>
        <p:spPr>
          <a:xfrm>
            <a:off x="1246519" y="2519701"/>
            <a:ext cx="176698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300" dirty="0">
                <a:latin typeface="+mn-ea"/>
              </a:rPr>
              <a:t>표현할 내용</a:t>
            </a:r>
            <a:endParaRPr lang="ko-KR" altLang="en-US" sz="2600" spc="-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6A5D6F-14C1-99E7-8799-D6A369AC0687}"/>
              </a:ext>
            </a:extLst>
          </p:cNvPr>
          <p:cNvSpPr txBox="1"/>
          <p:nvPr/>
        </p:nvSpPr>
        <p:spPr>
          <a:xfrm>
            <a:off x="1485305" y="3343393"/>
            <a:ext cx="1377593" cy="492443"/>
          </a:xfrm>
          <a:prstGeom prst="rect">
            <a:avLst/>
          </a:prstGeom>
          <a:solidFill>
            <a:srgbClr val="F6E7D5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150">
                <a:latin typeface="+mn-ea"/>
              </a:rPr>
              <a:t>준비물</a:t>
            </a:r>
            <a:endParaRPr lang="ko-KR" altLang="en-US" sz="2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D80977-990B-C928-7C3A-4F63B61CD4EE}"/>
              </a:ext>
            </a:extLst>
          </p:cNvPr>
          <p:cNvSpPr txBox="1"/>
          <p:nvPr/>
        </p:nvSpPr>
        <p:spPr>
          <a:xfrm>
            <a:off x="1467356" y="4646827"/>
            <a:ext cx="1377593" cy="492443"/>
          </a:xfrm>
          <a:prstGeom prst="rect">
            <a:avLst/>
          </a:prstGeom>
          <a:solidFill>
            <a:srgbClr val="F6E7D5"/>
          </a:solidFill>
        </p:spPr>
        <p:txBody>
          <a:bodyPr wrap="square">
            <a:spAutoFit/>
          </a:bodyPr>
          <a:lstStyle/>
          <a:p>
            <a:pPr algn="ctr"/>
            <a:r>
              <a:rPr lang="ko-KR" altLang="en-US" sz="2600" b="1" spc="-150" dirty="0">
                <a:latin typeface="+mn-ea"/>
              </a:rPr>
              <a:t>계획</a:t>
            </a:r>
            <a:endParaRPr lang="ko-KR" altLang="en-US" sz="2600" dirty="0"/>
          </a:p>
        </p:txBody>
      </p:sp>
    </p:spTree>
    <p:extLst>
      <p:ext uri="{BB962C8B-B14F-4D97-AF65-F5344CB8AC3E}">
        <p14:creationId xmlns:p14="http://schemas.microsoft.com/office/powerpoint/2010/main" val="76116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4EBB8266-CC79-A4A8-C8BF-ADE668A69F7A}"/>
              </a:ext>
            </a:extLst>
          </p:cNvPr>
          <p:cNvGrpSpPr/>
          <p:nvPr/>
        </p:nvGrpSpPr>
        <p:grpSpPr>
          <a:xfrm>
            <a:off x="919543" y="1292242"/>
            <a:ext cx="537972" cy="625043"/>
            <a:chOff x="919543" y="1292242"/>
            <a:chExt cx="537972" cy="625043"/>
          </a:xfrm>
        </p:grpSpPr>
        <p:pic>
          <p:nvPicPr>
            <p:cNvPr id="3" name="그림 2" descr="원이(가) 표시된 사진&#10;&#10;자동 생성된 설명">
              <a:extLst>
                <a:ext uri="{FF2B5EF4-FFF2-40B4-BE49-F238E27FC236}">
                  <a16:creationId xmlns:a16="http://schemas.microsoft.com/office/drawing/2014/main" id="{D9940DE1-E6D1-F6C6-CAD0-7972C23F1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543" y="1346102"/>
              <a:ext cx="537972" cy="53797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0F6B93E-3851-41C2-1DA2-B84490F1FFF4}"/>
                </a:ext>
              </a:extLst>
            </p:cNvPr>
            <p:cNvSpPr txBox="1"/>
            <p:nvPr/>
          </p:nvSpPr>
          <p:spPr>
            <a:xfrm>
              <a:off x="991391" y="1292242"/>
              <a:ext cx="402674" cy="62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3200" b="1" spc="-15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ko-KR" altLang="en-US" sz="3200" b="1" spc="-15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185F44E-870A-16CF-C816-C36F506A2F9E}"/>
              </a:ext>
            </a:extLst>
          </p:cNvPr>
          <p:cNvSpPr txBox="1"/>
          <p:nvPr/>
        </p:nvSpPr>
        <p:spPr>
          <a:xfrm>
            <a:off x="1535521" y="1288295"/>
            <a:ext cx="9578487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000" b="1" spc="-150" dirty="0" err="1">
                <a:latin typeface="+mn-ea"/>
              </a:rPr>
              <a:t>모둠별로</a:t>
            </a:r>
            <a:r>
              <a:rPr lang="ko-KR" altLang="en-US" sz="3000" b="1" spc="-150" dirty="0">
                <a:latin typeface="+mn-ea"/>
              </a:rPr>
              <a:t> 세운 전시물 계획을 모아 우리 교실이 밤하늘 전시실로 어떻게 꾸며질지 이야기해 봅시다</a:t>
            </a:r>
            <a:r>
              <a:rPr lang="en-US" altLang="ko-KR" sz="3000" b="1" spc="-150" dirty="0">
                <a:latin typeface="+mn-ea"/>
              </a:rPr>
              <a:t>.</a:t>
            </a:r>
            <a:endParaRPr lang="ko-KR" altLang="en-US" sz="3000" b="1" spc="-150" dirty="0">
              <a:latin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E742EA-932C-4E8D-6F7F-9CC54E34A632}"/>
              </a:ext>
            </a:extLst>
          </p:cNvPr>
          <p:cNvSpPr txBox="1"/>
          <p:nvPr/>
        </p:nvSpPr>
        <p:spPr>
          <a:xfrm>
            <a:off x="7024088" y="739661"/>
            <a:ext cx="23887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21</a:t>
            </a:r>
            <a:r>
              <a:rPr lang="en-US" altLang="ko-KR" sz="14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~ 23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C8B895C-7E6A-1557-F9D4-8E53B3785568}"/>
              </a:ext>
            </a:extLst>
          </p:cNvPr>
          <p:cNvGrpSpPr/>
          <p:nvPr/>
        </p:nvGrpSpPr>
        <p:grpSpPr>
          <a:xfrm>
            <a:off x="1600068" y="2644073"/>
            <a:ext cx="9410965" cy="1075487"/>
            <a:chOff x="735057" y="3403701"/>
            <a:chExt cx="7672060" cy="1075487"/>
          </a:xfrm>
        </p:grpSpPr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A47078A3-1079-E002-4508-0ADDF9E56156}"/>
                </a:ext>
              </a:extLst>
            </p:cNvPr>
            <p:cNvSpPr/>
            <p:nvPr/>
          </p:nvSpPr>
          <p:spPr>
            <a:xfrm>
              <a:off x="735057" y="3477802"/>
              <a:ext cx="368113" cy="434135"/>
            </a:xfrm>
            <a:prstGeom prst="ellipse">
              <a:avLst/>
            </a:prstGeom>
            <a:solidFill>
              <a:srgbClr val="81828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B01B017-7F6A-3378-7C02-449654A59E6C}"/>
                </a:ext>
              </a:extLst>
            </p:cNvPr>
            <p:cNvSpPr txBox="1"/>
            <p:nvPr/>
          </p:nvSpPr>
          <p:spPr>
            <a:xfrm>
              <a:off x="752377" y="3430322"/>
              <a:ext cx="3507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800" b="1" dirty="0">
                  <a:solidFill>
                    <a:schemeClr val="bg1"/>
                  </a:solidFill>
                </a:rPr>
                <a:t>1</a:t>
              </a:r>
              <a:endParaRPr lang="ko-KR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F103869-367A-CB0A-C5D8-9C4C1CBB27F2}"/>
                </a:ext>
              </a:extLst>
            </p:cNvPr>
            <p:cNvSpPr txBox="1"/>
            <p:nvPr/>
          </p:nvSpPr>
          <p:spPr>
            <a:xfrm>
              <a:off x="1141660" y="3403701"/>
              <a:ext cx="7265457" cy="1075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>
                <a:lnSpc>
                  <a:spcPct val="120000"/>
                </a:lnSpc>
                <a:spcAft>
                  <a:spcPts val="600"/>
                </a:spcAft>
                <a:defRPr sz="3000" b="1" spc="-150">
                  <a:latin typeface="+mn-ea"/>
                </a:defRPr>
              </a:lvl1pPr>
            </a:lstStyle>
            <a:p>
              <a:r>
                <a:rPr lang="ko-KR" altLang="en-US" sz="2800" dirty="0"/>
                <a:t>우리 교실이 밤하늘 전시실로 어떻게 꾸며질지 이야기한 뒤</a:t>
              </a:r>
              <a:r>
                <a:rPr lang="en-US" altLang="ko-KR" sz="2800" dirty="0"/>
                <a:t>, </a:t>
              </a:r>
              <a:r>
                <a:rPr lang="ko-KR" altLang="en-US" sz="2800" dirty="0"/>
                <a:t>그 모습을 글과 그림으로 나타내 봅시다</a:t>
              </a:r>
              <a:r>
                <a:rPr lang="en-US" altLang="ko-KR" sz="2800" dirty="0"/>
                <a:t>.</a:t>
              </a:r>
              <a:endParaRPr lang="ko-KR" altLang="en-US" sz="2800" dirty="0"/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EE58ED7F-C415-F087-595A-C6347D3F21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3277" t="30381" r="23277" b="16378"/>
          <a:stretch/>
        </p:blipFill>
        <p:spPr>
          <a:xfrm>
            <a:off x="3438525" y="4333987"/>
            <a:ext cx="5410200" cy="941983"/>
          </a:xfrm>
          <a:prstGeom prst="rect">
            <a:avLst/>
          </a:prstGeom>
        </p:spPr>
      </p:pic>
      <p:pic>
        <p:nvPicPr>
          <p:cNvPr id="12" name="그림 11" descr="스크린샷, 그래픽, 원, 다채로움이(가) 표시된 사진&#10;&#10;자동 생성된 설명">
            <a:extLst>
              <a:ext uri="{FF2B5EF4-FFF2-40B4-BE49-F238E27FC236}">
                <a16:creationId xmlns:a16="http://schemas.microsoft.com/office/drawing/2014/main" id="{FFD02D72-26C7-6746-744E-2645487585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8154" y="3898329"/>
            <a:ext cx="343092" cy="686184"/>
          </a:xfrm>
          <a:prstGeom prst="rect">
            <a:avLst/>
          </a:prstGeom>
        </p:spPr>
      </p:pic>
      <p:pic>
        <p:nvPicPr>
          <p:cNvPr id="13" name="그림 12" descr="스크린샷, 그래픽, 원, 그린이(가) 표시된 사진&#10;&#10;자동 생성된 설명">
            <a:extLst>
              <a:ext uri="{FF2B5EF4-FFF2-40B4-BE49-F238E27FC236}">
                <a16:creationId xmlns:a16="http://schemas.microsoft.com/office/drawing/2014/main" id="{E0394BBF-B964-BC39-42FB-A866F40673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51" y="3898329"/>
            <a:ext cx="343092" cy="686184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1E4F77F7-DB34-3945-8630-ECFF657107FE}"/>
              </a:ext>
            </a:extLst>
          </p:cNvPr>
          <p:cNvGrpSpPr/>
          <p:nvPr/>
        </p:nvGrpSpPr>
        <p:grpSpPr>
          <a:xfrm rot="10800000">
            <a:off x="5810210" y="6101904"/>
            <a:ext cx="571580" cy="190607"/>
            <a:chOff x="6051331" y="6101904"/>
            <a:chExt cx="571580" cy="190607"/>
          </a:xfrm>
        </p:grpSpPr>
        <p:sp>
          <p:nvSpPr>
            <p:cNvPr id="15" name="object 31">
              <a:extLst>
                <a:ext uri="{FF2B5EF4-FFF2-40B4-BE49-F238E27FC236}">
                  <a16:creationId xmlns:a16="http://schemas.microsoft.com/office/drawing/2014/main" id="{B47E7E89-F348-6263-3A7F-CCE418EA251D}"/>
                </a:ext>
              </a:extLst>
            </p:cNvPr>
            <p:cNvSpPr/>
            <p:nvPr/>
          </p:nvSpPr>
          <p:spPr>
            <a:xfrm>
              <a:off x="6051331" y="610190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D4E6F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32">
              <a:extLst>
                <a:ext uri="{FF2B5EF4-FFF2-40B4-BE49-F238E27FC236}">
                  <a16:creationId xmlns:a16="http://schemas.microsoft.com/office/drawing/2014/main" id="{EBD12183-BBBE-D751-5601-80A94CAB7F82}"/>
                </a:ext>
              </a:extLst>
            </p:cNvPr>
            <p:cNvSpPr/>
            <p:nvPr/>
          </p:nvSpPr>
          <p:spPr>
            <a:xfrm>
              <a:off x="6432304" y="6101904"/>
              <a:ext cx="190607" cy="190607"/>
            </a:xfrm>
            <a:custGeom>
              <a:avLst/>
              <a:gdLst/>
              <a:ahLst/>
              <a:cxnLst/>
              <a:rect l="l" t="t" r="r" b="b"/>
              <a:pathLst>
                <a:path w="314325" h="314325">
                  <a:moveTo>
                    <a:pt x="157063" y="0"/>
                  </a:moveTo>
                  <a:lnTo>
                    <a:pt x="107419" y="8007"/>
                  </a:lnTo>
                  <a:lnTo>
                    <a:pt x="64303" y="30304"/>
                  </a:lnTo>
                  <a:lnTo>
                    <a:pt x="30304" y="64303"/>
                  </a:lnTo>
                  <a:lnTo>
                    <a:pt x="8007" y="107419"/>
                  </a:lnTo>
                  <a:lnTo>
                    <a:pt x="0" y="157063"/>
                  </a:lnTo>
                  <a:lnTo>
                    <a:pt x="8007" y="206707"/>
                  </a:lnTo>
                  <a:lnTo>
                    <a:pt x="30304" y="249822"/>
                  </a:lnTo>
                  <a:lnTo>
                    <a:pt x="64303" y="283822"/>
                  </a:lnTo>
                  <a:lnTo>
                    <a:pt x="107419" y="306119"/>
                  </a:lnTo>
                  <a:lnTo>
                    <a:pt x="157063" y="314126"/>
                  </a:lnTo>
                  <a:lnTo>
                    <a:pt x="206707" y="306119"/>
                  </a:lnTo>
                  <a:lnTo>
                    <a:pt x="249822" y="283822"/>
                  </a:lnTo>
                  <a:lnTo>
                    <a:pt x="283822" y="249822"/>
                  </a:lnTo>
                  <a:lnTo>
                    <a:pt x="306119" y="206707"/>
                  </a:lnTo>
                  <a:lnTo>
                    <a:pt x="314126" y="157063"/>
                  </a:lnTo>
                  <a:lnTo>
                    <a:pt x="306119" y="107419"/>
                  </a:lnTo>
                  <a:lnTo>
                    <a:pt x="283822" y="64303"/>
                  </a:lnTo>
                  <a:lnTo>
                    <a:pt x="249822" y="30304"/>
                  </a:lnTo>
                  <a:lnTo>
                    <a:pt x="206707" y="8007"/>
                  </a:lnTo>
                  <a:lnTo>
                    <a:pt x="157063" y="0"/>
                  </a:lnTo>
                  <a:close/>
                </a:path>
              </a:pathLst>
            </a:custGeom>
            <a:solidFill>
              <a:srgbClr val="FFA13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143967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64E0D3B9-697B-99D2-DAF3-8A76DBDD02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80" y="580701"/>
            <a:ext cx="10605272" cy="5506726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74707434-4920-DE7C-7AFE-AAD0DD2BF84F}"/>
              </a:ext>
            </a:extLst>
          </p:cNvPr>
          <p:cNvGrpSpPr/>
          <p:nvPr/>
        </p:nvGrpSpPr>
        <p:grpSpPr>
          <a:xfrm>
            <a:off x="2111031" y="1454762"/>
            <a:ext cx="8887169" cy="2774338"/>
            <a:chOff x="1939132" y="1369010"/>
            <a:chExt cx="8887169" cy="277433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28CA872-55EB-DF4C-BE19-5B9FC5D701FA}"/>
                </a:ext>
              </a:extLst>
            </p:cNvPr>
            <p:cNvSpPr txBox="1"/>
            <p:nvPr/>
          </p:nvSpPr>
          <p:spPr>
            <a:xfrm>
              <a:off x="2048272" y="1369010"/>
              <a:ext cx="8778029" cy="277433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3000" b="1" spc="-300" dirty="0">
                  <a:solidFill>
                    <a:srgbClr val="DF1856"/>
                  </a:solidFill>
                </a:rPr>
                <a:t>사물함 위에 태양계 전시물이 놓일 것입니다</a:t>
              </a:r>
              <a:r>
                <a:rPr lang="en-US" altLang="ko-KR" sz="3000" b="1" spc="-300" dirty="0">
                  <a:solidFill>
                    <a:srgbClr val="DF1856"/>
                  </a:solidFill>
                </a:rPr>
                <a:t>.</a:t>
              </a:r>
            </a:p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3000" b="1" spc="-300" dirty="0">
                  <a:solidFill>
                    <a:srgbClr val="DF1856"/>
                  </a:solidFill>
                </a:rPr>
                <a:t>책상 위에 여러 날 동안 보이는 달의 모양 변화 전시물이 놓일 것입니다</a:t>
              </a:r>
              <a:r>
                <a:rPr lang="en-US" altLang="ko-KR" sz="3000" b="1" spc="-300" dirty="0">
                  <a:solidFill>
                    <a:srgbClr val="DF1856"/>
                  </a:solidFill>
                </a:rPr>
                <a:t>.</a:t>
              </a:r>
            </a:p>
            <a:p>
              <a:pPr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sz="3000" b="1" spc="-300" dirty="0">
                  <a:solidFill>
                    <a:srgbClr val="DF1856"/>
                  </a:solidFill>
                </a:rPr>
                <a:t>학급 게시판에 북극성 주변의 별자리 전시물이 걸릴 것입니다</a:t>
              </a:r>
              <a:r>
                <a:rPr lang="en-US" altLang="ko-KR" sz="3000" b="1" spc="-300" dirty="0">
                  <a:solidFill>
                    <a:srgbClr val="DF1856"/>
                  </a:solidFill>
                </a:rPr>
                <a:t>.</a:t>
              </a:r>
            </a:p>
          </p:txBody>
        </p:sp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E2F24B5A-3182-33E8-37B5-253F17AB00FD}"/>
                </a:ext>
              </a:extLst>
            </p:cNvPr>
            <p:cNvSpPr/>
            <p:nvPr/>
          </p:nvSpPr>
          <p:spPr>
            <a:xfrm>
              <a:off x="1939132" y="1508710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8651CB45-4DC9-E30A-0F76-B5ABA2811408}"/>
                </a:ext>
              </a:extLst>
            </p:cNvPr>
            <p:cNvSpPr/>
            <p:nvPr/>
          </p:nvSpPr>
          <p:spPr>
            <a:xfrm>
              <a:off x="1948260" y="2163088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97303EA-E86C-FCBD-51A1-5F173176376B}"/>
                </a:ext>
              </a:extLst>
            </p:cNvPr>
            <p:cNvSpPr/>
            <p:nvPr/>
          </p:nvSpPr>
          <p:spPr>
            <a:xfrm>
              <a:off x="1939132" y="3333221"/>
              <a:ext cx="100012" cy="100012"/>
            </a:xfrm>
            <a:prstGeom prst="ellipse">
              <a:avLst/>
            </a:prstGeom>
            <a:solidFill>
              <a:srgbClr val="DF185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1884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F9F3C0B-8BCB-61A1-F5E5-507F74497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379" y="580702"/>
            <a:ext cx="10583007" cy="550672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5E4752C-66C6-D4C5-89FB-FC603A209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2731" y="1207634"/>
            <a:ext cx="6133906" cy="461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4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433</Words>
  <Application>Microsoft Office PowerPoint</Application>
  <PresentationFormat>와이드스크린</PresentationFormat>
  <Paragraphs>66</Paragraphs>
  <Slides>17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1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2023-11-24T00:04:15Z</dcterms:created>
  <dcterms:modified xsi:type="dcterms:W3CDTF">2024-05-14T04:52:01Z</dcterms:modified>
</cp:coreProperties>
</file>